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7" r:id="rId3"/>
    <p:sldId id="270" r:id="rId4"/>
    <p:sldId id="262" r:id="rId5"/>
    <p:sldId id="268" r:id="rId6"/>
    <p:sldId id="269" r:id="rId7"/>
    <p:sldId id="256" r:id="rId8"/>
    <p:sldId id="258" r:id="rId9"/>
    <p:sldId id="259" r:id="rId10"/>
    <p:sldId id="260" r:id="rId11"/>
    <p:sldId id="261" r:id="rId12"/>
    <p:sldId id="264" r:id="rId13"/>
    <p:sldId id="266" r:id="rId14"/>
    <p:sldId id="267" r:id="rId15"/>
    <p:sldId id="275" r:id="rId16"/>
    <p:sldId id="274" r:id="rId17"/>
    <p:sldId id="27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ashfique" id="{DBDAC5DB-AB57-4BA8-9717-61867485D787}">
          <p14:sldIdLst>
            <p14:sldId id="271"/>
            <p14:sldId id="277"/>
          </p14:sldIdLst>
        </p14:section>
        <p14:section name="Tasnim" id="{DCD4BBB1-6BF2-4E09-A3B9-230DB4C7F44F}">
          <p14:sldIdLst>
            <p14:sldId id="270"/>
            <p14:sldId id="262"/>
            <p14:sldId id="268"/>
            <p14:sldId id="269"/>
          </p14:sldIdLst>
        </p14:section>
        <p14:section name="Ulfat" id="{3BA6D943-9C75-4681-848D-5AB66769948C}">
          <p14:sldIdLst>
            <p14:sldId id="256"/>
            <p14:sldId id="258"/>
            <p14:sldId id="259"/>
            <p14:sldId id="260"/>
          </p14:sldIdLst>
        </p14:section>
        <p14:section name="Udoy" id="{EAF6D064-2E10-4082-8787-368F125B4511}">
          <p14:sldIdLst>
            <p14:sldId id="261"/>
            <p14:sldId id="264"/>
            <p14:sldId id="266"/>
            <p14:sldId id="267"/>
          </p14:sldIdLst>
        </p14:section>
        <p14:section name="Ankur" id="{B235B1A6-FC6D-4144-B1EB-D22F96E0AACC}">
          <p14:sldIdLst>
            <p14:sldId id="275"/>
          </p14:sldIdLst>
        </p14:section>
        <p14:section name="Mehedi" id="{F9793074-8329-406A-BF27-5D84A0F536F2}">
          <p14:sldIdLst>
            <p14:sldId id="274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doy Saha" userId="ce9b98277322625b" providerId="LiveId" clId="{0181D863-AC2E-48C0-8AC6-CC94375E6F23}"/>
    <pc:docChg chg="undo redo custSel addSld delSld modSld sldOrd addSection delSection modSection">
      <pc:chgData name="Udoy Saha" userId="ce9b98277322625b" providerId="LiveId" clId="{0181D863-AC2E-48C0-8AC6-CC94375E6F23}" dt="2022-08-09T14:12:48.239" v="2038" actId="1440"/>
      <pc:docMkLst>
        <pc:docMk/>
      </pc:docMkLst>
      <pc:sldChg chg="modSp add del mod">
        <pc:chgData name="Udoy Saha" userId="ce9b98277322625b" providerId="LiveId" clId="{0181D863-AC2E-48C0-8AC6-CC94375E6F23}" dt="2022-08-07T16:19:28.365" v="396" actId="1035"/>
        <pc:sldMkLst>
          <pc:docMk/>
          <pc:sldMk cId="3492156982" sldId="256"/>
        </pc:sldMkLst>
        <pc:spChg chg="mod">
          <ac:chgData name="Udoy Saha" userId="ce9b98277322625b" providerId="LiveId" clId="{0181D863-AC2E-48C0-8AC6-CC94375E6F23}" dt="2022-08-07T16:19:28.365" v="396" actId="1035"/>
          <ac:spMkLst>
            <pc:docMk/>
            <pc:sldMk cId="3492156982" sldId="256"/>
            <ac:spMk id="4" creationId="{107E469F-BD3A-6B0A-F668-D517D3D81897}"/>
          </ac:spMkLst>
        </pc:spChg>
      </pc:sldChg>
      <pc:sldChg chg="modSp add del mod">
        <pc:chgData name="Udoy Saha" userId="ce9b98277322625b" providerId="LiveId" clId="{0181D863-AC2E-48C0-8AC6-CC94375E6F23}" dt="2022-08-07T16:20:58.160" v="400" actId="1076"/>
        <pc:sldMkLst>
          <pc:docMk/>
          <pc:sldMk cId="2009218748" sldId="258"/>
        </pc:sldMkLst>
        <pc:spChg chg="mod">
          <ac:chgData name="Udoy Saha" userId="ce9b98277322625b" providerId="LiveId" clId="{0181D863-AC2E-48C0-8AC6-CC94375E6F23}" dt="2022-08-07T16:20:58.160" v="400" actId="1076"/>
          <ac:spMkLst>
            <pc:docMk/>
            <pc:sldMk cId="2009218748" sldId="258"/>
            <ac:spMk id="4" creationId="{107E469F-BD3A-6B0A-F668-D517D3D81897}"/>
          </ac:spMkLst>
        </pc:spChg>
        <pc:picChg chg="mod">
          <ac:chgData name="Udoy Saha" userId="ce9b98277322625b" providerId="LiveId" clId="{0181D863-AC2E-48C0-8AC6-CC94375E6F23}" dt="2022-08-07T16:20:08.412" v="398" actId="12789"/>
          <ac:picMkLst>
            <pc:docMk/>
            <pc:sldMk cId="2009218748" sldId="258"/>
            <ac:picMk id="2050" creationId="{97FBB7C7-BF2A-F589-AE98-0FD508E005A4}"/>
          </ac:picMkLst>
        </pc:picChg>
      </pc:sldChg>
      <pc:sldChg chg="modSp add del mod">
        <pc:chgData name="Udoy Saha" userId="ce9b98277322625b" providerId="LiveId" clId="{0181D863-AC2E-48C0-8AC6-CC94375E6F23}" dt="2022-08-09T13:52:09.414" v="1992" actId="1076"/>
        <pc:sldMkLst>
          <pc:docMk/>
          <pc:sldMk cId="577836249" sldId="259"/>
        </pc:sldMkLst>
        <pc:spChg chg="mod">
          <ac:chgData name="Udoy Saha" userId="ce9b98277322625b" providerId="LiveId" clId="{0181D863-AC2E-48C0-8AC6-CC94375E6F23}" dt="2022-08-09T13:52:09.414" v="1992" actId="1076"/>
          <ac:spMkLst>
            <pc:docMk/>
            <pc:sldMk cId="577836249" sldId="259"/>
            <ac:spMk id="4" creationId="{107E469F-BD3A-6B0A-F668-D517D3D81897}"/>
          </ac:spMkLst>
        </pc:spChg>
      </pc:sldChg>
      <pc:sldChg chg="addSp modSp add del mod">
        <pc:chgData name="Udoy Saha" userId="ce9b98277322625b" providerId="LiveId" clId="{0181D863-AC2E-48C0-8AC6-CC94375E6F23}" dt="2022-08-07T13:36:34.547" v="208" actId="1037"/>
        <pc:sldMkLst>
          <pc:docMk/>
          <pc:sldMk cId="3976830656" sldId="260"/>
        </pc:sldMkLst>
        <pc:spChg chg="mod">
          <ac:chgData name="Udoy Saha" userId="ce9b98277322625b" providerId="LiveId" clId="{0181D863-AC2E-48C0-8AC6-CC94375E6F23}" dt="2022-08-07T13:36:07.671" v="199" actId="1076"/>
          <ac:spMkLst>
            <pc:docMk/>
            <pc:sldMk cId="3976830656" sldId="260"/>
            <ac:spMk id="4" creationId="{107E469F-BD3A-6B0A-F668-D517D3D81897}"/>
          </ac:spMkLst>
        </pc:spChg>
        <pc:picChg chg="mod">
          <ac:chgData name="Udoy Saha" userId="ce9b98277322625b" providerId="LiveId" clId="{0181D863-AC2E-48C0-8AC6-CC94375E6F23}" dt="2022-08-07T13:36:25.404" v="201" actId="1076"/>
          <ac:picMkLst>
            <pc:docMk/>
            <pc:sldMk cId="3976830656" sldId="260"/>
            <ac:picMk id="4098" creationId="{C50043A8-7966-D591-4FB5-9071C0F76E63}"/>
          </ac:picMkLst>
        </pc:picChg>
        <pc:picChg chg="add mod">
          <ac:chgData name="Udoy Saha" userId="ce9b98277322625b" providerId="LiveId" clId="{0181D863-AC2E-48C0-8AC6-CC94375E6F23}" dt="2022-08-07T13:36:34.547" v="208" actId="1037"/>
          <ac:picMkLst>
            <pc:docMk/>
            <pc:sldMk cId="3976830656" sldId="260"/>
            <ac:picMk id="4100" creationId="{A87ADBED-2F29-9D5A-17EF-06D13C615F5A}"/>
          </ac:picMkLst>
        </pc:picChg>
      </pc:sldChg>
      <pc:sldChg chg="addSp delSp modSp add del mod">
        <pc:chgData name="Udoy Saha" userId="ce9b98277322625b" providerId="LiveId" clId="{0181D863-AC2E-48C0-8AC6-CC94375E6F23}" dt="2022-08-09T13:51:01.552" v="1980" actId="1076"/>
        <pc:sldMkLst>
          <pc:docMk/>
          <pc:sldMk cId="3694532278" sldId="261"/>
        </pc:sldMkLst>
        <pc:spChg chg="del">
          <ac:chgData name="Udoy Saha" userId="ce9b98277322625b" providerId="LiveId" clId="{0181D863-AC2E-48C0-8AC6-CC94375E6F23}" dt="2022-08-07T13:03:52.376" v="1" actId="478"/>
          <ac:spMkLst>
            <pc:docMk/>
            <pc:sldMk cId="3694532278" sldId="261"/>
            <ac:spMk id="2" creationId="{A5F6C507-8D34-09F7-2F5E-412A46992642}"/>
          </ac:spMkLst>
        </pc:spChg>
        <pc:spChg chg="del">
          <ac:chgData name="Udoy Saha" userId="ce9b98277322625b" providerId="LiveId" clId="{0181D863-AC2E-48C0-8AC6-CC94375E6F23}" dt="2022-08-07T13:03:52.376" v="1" actId="478"/>
          <ac:spMkLst>
            <pc:docMk/>
            <pc:sldMk cId="3694532278" sldId="261"/>
            <ac:spMk id="3" creationId="{8BC84A41-E6D7-89A0-C59E-D8CB466B0B04}"/>
          </ac:spMkLst>
        </pc:spChg>
        <pc:spChg chg="add mod">
          <ac:chgData name="Udoy Saha" userId="ce9b98277322625b" providerId="LiveId" clId="{0181D863-AC2E-48C0-8AC6-CC94375E6F23}" dt="2022-08-09T13:51:01.552" v="1980" actId="1076"/>
          <ac:spMkLst>
            <pc:docMk/>
            <pc:sldMk cId="3694532278" sldId="261"/>
            <ac:spMk id="7" creationId="{C0F11E20-BABC-25F3-94EA-7F5FF4BE0C7F}"/>
          </ac:spMkLst>
        </pc:spChg>
        <pc:spChg chg="mod">
          <ac:chgData name="Udoy Saha" userId="ce9b98277322625b" providerId="LiveId" clId="{0181D863-AC2E-48C0-8AC6-CC94375E6F23}" dt="2022-08-09T13:50:53.715" v="1979" actId="1076"/>
          <ac:spMkLst>
            <pc:docMk/>
            <pc:sldMk cId="3694532278" sldId="261"/>
            <ac:spMk id="8" creationId="{F44BCF0B-A182-E4DB-8E76-31113AE0A0FF}"/>
          </ac:spMkLst>
        </pc:spChg>
        <pc:grpChg chg="add mod">
          <ac:chgData name="Udoy Saha" userId="ce9b98277322625b" providerId="LiveId" clId="{0181D863-AC2E-48C0-8AC6-CC94375E6F23}" dt="2022-08-09T13:50:32.606" v="1972" actId="14100"/>
          <ac:grpSpMkLst>
            <pc:docMk/>
            <pc:sldMk cId="3694532278" sldId="261"/>
            <ac:grpSpMk id="5" creationId="{5CA7718E-FCEC-C13C-4FC2-E0B2308D5120}"/>
          </ac:grpSpMkLst>
        </pc:grpChg>
        <pc:picChg chg="mod">
          <ac:chgData name="Udoy Saha" userId="ce9b98277322625b" providerId="LiveId" clId="{0181D863-AC2E-48C0-8AC6-CC94375E6F23}" dt="2022-08-09T13:49:48.160" v="1964"/>
          <ac:picMkLst>
            <pc:docMk/>
            <pc:sldMk cId="3694532278" sldId="261"/>
            <ac:picMk id="6" creationId="{61F2BD29-FE8B-74C5-BD87-DFAC7D4EA7A6}"/>
          </ac:picMkLst>
        </pc:picChg>
        <pc:picChg chg="add mod">
          <ac:chgData name="Udoy Saha" userId="ce9b98277322625b" providerId="LiveId" clId="{0181D863-AC2E-48C0-8AC6-CC94375E6F23}" dt="2022-08-09T13:50:26.435" v="1971" actId="14100"/>
          <ac:picMkLst>
            <pc:docMk/>
            <pc:sldMk cId="3694532278" sldId="261"/>
            <ac:picMk id="5122" creationId="{AA13AFD7-E572-75E4-F0BE-8D2B08808340}"/>
          </ac:picMkLst>
        </pc:picChg>
        <pc:picChg chg="add mod">
          <ac:chgData name="Udoy Saha" userId="ce9b98277322625b" providerId="LiveId" clId="{0181D863-AC2E-48C0-8AC6-CC94375E6F23}" dt="2022-08-07T13:47:41.186" v="248" actId="1076"/>
          <ac:picMkLst>
            <pc:docMk/>
            <pc:sldMk cId="3694532278" sldId="261"/>
            <ac:picMk id="5124" creationId="{3C97C628-20A9-E62C-C252-38B5AA69CC9F}"/>
          </ac:picMkLst>
        </pc:picChg>
      </pc:sldChg>
      <pc:sldChg chg="addSp delSp modSp add del mod">
        <pc:chgData name="Udoy Saha" userId="ce9b98277322625b" providerId="LiveId" clId="{0181D863-AC2E-48C0-8AC6-CC94375E6F23}" dt="2022-08-07T17:17:40.910" v="1018" actId="113"/>
        <pc:sldMkLst>
          <pc:docMk/>
          <pc:sldMk cId="3460778302" sldId="262"/>
        </pc:sldMkLst>
        <pc:spChg chg="add del mod">
          <ac:chgData name="Udoy Saha" userId="ce9b98277322625b" providerId="LiveId" clId="{0181D863-AC2E-48C0-8AC6-CC94375E6F23}" dt="2022-08-07T17:12:58.022" v="875" actId="478"/>
          <ac:spMkLst>
            <pc:docMk/>
            <pc:sldMk cId="3460778302" sldId="262"/>
            <ac:spMk id="2" creationId="{966E587E-097A-E602-DD04-54B6BA3B3880}"/>
          </ac:spMkLst>
        </pc:spChg>
        <pc:spChg chg="add mod">
          <ac:chgData name="Udoy Saha" userId="ce9b98277322625b" providerId="LiveId" clId="{0181D863-AC2E-48C0-8AC6-CC94375E6F23}" dt="2022-08-07T17:17:40.910" v="1018" actId="113"/>
          <ac:spMkLst>
            <pc:docMk/>
            <pc:sldMk cId="3460778302" sldId="262"/>
            <ac:spMk id="3" creationId="{50FC3BD0-5541-E291-2896-22A334894D5A}"/>
          </ac:spMkLst>
        </pc:spChg>
        <pc:spChg chg="add mod">
          <ac:chgData name="Udoy Saha" userId="ce9b98277322625b" providerId="LiveId" clId="{0181D863-AC2E-48C0-8AC6-CC94375E6F23}" dt="2022-08-07T17:17:07.135" v="1015" actId="1076"/>
          <ac:spMkLst>
            <pc:docMk/>
            <pc:sldMk cId="3460778302" sldId="262"/>
            <ac:spMk id="5" creationId="{32535187-C997-11EF-DAD4-652CED4E3105}"/>
          </ac:spMkLst>
        </pc:spChg>
        <pc:picChg chg="add del mod modVis">
          <ac:chgData name="Udoy Saha" userId="ce9b98277322625b" providerId="LiveId" clId="{0181D863-AC2E-48C0-8AC6-CC94375E6F23}" dt="2022-08-07T17:13:07.815" v="877" actId="1076"/>
          <ac:picMkLst>
            <pc:docMk/>
            <pc:sldMk cId="3460778302" sldId="262"/>
            <ac:picMk id="4" creationId="{8DCA0768-07AC-049E-4B45-B6E4BB1A0DB1}"/>
          </ac:picMkLst>
        </pc:picChg>
      </pc:sldChg>
      <pc:sldChg chg="addSp delSp modSp new add del mod">
        <pc:chgData name="Udoy Saha" userId="ce9b98277322625b" providerId="LiveId" clId="{0181D863-AC2E-48C0-8AC6-CC94375E6F23}" dt="2022-08-09T13:51:06.353" v="1981" actId="47"/>
        <pc:sldMkLst>
          <pc:docMk/>
          <pc:sldMk cId="954019288" sldId="263"/>
        </pc:sldMkLst>
        <pc:spChg chg="del">
          <ac:chgData name="Udoy Saha" userId="ce9b98277322625b" providerId="LiveId" clId="{0181D863-AC2E-48C0-8AC6-CC94375E6F23}" dt="2022-08-07T13:06:30.116" v="4" actId="478"/>
          <ac:spMkLst>
            <pc:docMk/>
            <pc:sldMk cId="954019288" sldId="263"/>
            <ac:spMk id="2" creationId="{3A772496-5544-CEFB-FC52-504D1FEC63CB}"/>
          </ac:spMkLst>
        </pc:spChg>
        <pc:spChg chg="mod">
          <ac:chgData name="Udoy Saha" userId="ce9b98277322625b" providerId="LiveId" clId="{0181D863-AC2E-48C0-8AC6-CC94375E6F23}" dt="2022-08-09T13:49:41.642" v="1963" actId="164"/>
          <ac:spMkLst>
            <pc:docMk/>
            <pc:sldMk cId="954019288" sldId="263"/>
            <ac:spMk id="2" creationId="{3ED6B78B-17F8-461D-921D-CA336E571644}"/>
          </ac:spMkLst>
        </pc:spChg>
        <pc:spChg chg="del">
          <ac:chgData name="Udoy Saha" userId="ce9b98277322625b" providerId="LiveId" clId="{0181D863-AC2E-48C0-8AC6-CC94375E6F23}" dt="2022-08-07T13:06:30.116" v="4" actId="478"/>
          <ac:spMkLst>
            <pc:docMk/>
            <pc:sldMk cId="954019288" sldId="263"/>
            <ac:spMk id="3" creationId="{9FED7B08-B46D-53F7-1207-6ECD530B417A}"/>
          </ac:spMkLst>
        </pc:spChg>
        <pc:grpChg chg="add mod">
          <ac:chgData name="Udoy Saha" userId="ce9b98277322625b" providerId="LiveId" clId="{0181D863-AC2E-48C0-8AC6-CC94375E6F23}" dt="2022-08-09T13:49:41.642" v="1963" actId="164"/>
          <ac:grpSpMkLst>
            <pc:docMk/>
            <pc:sldMk cId="954019288" sldId="263"/>
            <ac:grpSpMk id="3" creationId="{9CA04BE7-4F4A-6F5F-5597-BD277FDD33BA}"/>
          </ac:grpSpMkLst>
        </pc:grpChg>
        <pc:picChg chg="add mod">
          <ac:chgData name="Udoy Saha" userId="ce9b98277322625b" providerId="LiveId" clId="{0181D863-AC2E-48C0-8AC6-CC94375E6F23}" dt="2022-08-07T13:10:14.884" v="7"/>
          <ac:picMkLst>
            <pc:docMk/>
            <pc:sldMk cId="954019288" sldId="263"/>
            <ac:picMk id="5" creationId="{8D8C4BF4-BEFE-72B4-2B8B-722F34575684}"/>
          </ac:picMkLst>
        </pc:picChg>
        <pc:picChg chg="add mod">
          <ac:chgData name="Udoy Saha" userId="ce9b98277322625b" providerId="LiveId" clId="{0181D863-AC2E-48C0-8AC6-CC94375E6F23}" dt="2022-08-07T13:10:17.806" v="9"/>
          <ac:picMkLst>
            <pc:docMk/>
            <pc:sldMk cId="954019288" sldId="263"/>
            <ac:picMk id="6" creationId="{5483B457-789E-C73E-AEFB-D7855D1F69F0}"/>
          </ac:picMkLst>
        </pc:picChg>
        <pc:picChg chg="add mod">
          <ac:chgData name="Udoy Saha" userId="ce9b98277322625b" providerId="LiveId" clId="{0181D863-AC2E-48C0-8AC6-CC94375E6F23}" dt="2022-08-07T13:48:00.959" v="251" actId="167"/>
          <ac:picMkLst>
            <pc:docMk/>
            <pc:sldMk cId="954019288" sldId="263"/>
            <ac:picMk id="7" creationId="{B6A49F0F-91AB-2A6E-6D12-4836E2AC710D}"/>
          </ac:picMkLst>
        </pc:picChg>
        <pc:picChg chg="add mod">
          <ac:chgData name="Udoy Saha" userId="ce9b98277322625b" providerId="LiveId" clId="{0181D863-AC2E-48C0-8AC6-CC94375E6F23}" dt="2022-08-09T13:49:41.642" v="1963" actId="164"/>
          <ac:picMkLst>
            <pc:docMk/>
            <pc:sldMk cId="954019288" sldId="263"/>
            <ac:picMk id="6146" creationId="{8AC2B4CF-7316-C0EA-A5B7-17B11DDC7377}"/>
          </ac:picMkLst>
        </pc:picChg>
      </pc:sldChg>
      <pc:sldChg chg="addSp delSp modSp add del mod">
        <pc:chgData name="Udoy Saha" userId="ce9b98277322625b" providerId="LiveId" clId="{0181D863-AC2E-48C0-8AC6-CC94375E6F23}" dt="2022-08-09T13:55:05.966" v="2022" actId="1076"/>
        <pc:sldMkLst>
          <pc:docMk/>
          <pc:sldMk cId="2727160593" sldId="264"/>
        </pc:sldMkLst>
        <pc:spChg chg="add mod">
          <ac:chgData name="Udoy Saha" userId="ce9b98277322625b" providerId="LiveId" clId="{0181D863-AC2E-48C0-8AC6-CC94375E6F23}" dt="2022-08-09T13:54:15.567" v="2016" actId="113"/>
          <ac:spMkLst>
            <pc:docMk/>
            <pc:sldMk cId="2727160593" sldId="264"/>
            <ac:spMk id="7" creationId="{EB2141E6-E579-D6D3-D495-E9586FC09780}"/>
          </ac:spMkLst>
        </pc:spChg>
        <pc:spChg chg="add mod">
          <ac:chgData name="Udoy Saha" userId="ce9b98277322625b" providerId="LiveId" clId="{0181D863-AC2E-48C0-8AC6-CC94375E6F23}" dt="2022-08-09T13:55:05.966" v="2022" actId="1076"/>
          <ac:spMkLst>
            <pc:docMk/>
            <pc:sldMk cId="2727160593" sldId="264"/>
            <ac:spMk id="8" creationId="{95EBCF09-9E08-0170-C7CD-C601C15E9123}"/>
          </ac:spMkLst>
        </pc:spChg>
        <pc:picChg chg="add mod">
          <ac:chgData name="Udoy Saha" userId="ce9b98277322625b" providerId="LiveId" clId="{0181D863-AC2E-48C0-8AC6-CC94375E6F23}" dt="2022-08-07T13:11:29.256" v="14"/>
          <ac:picMkLst>
            <pc:docMk/>
            <pc:sldMk cId="2727160593" sldId="264"/>
            <ac:picMk id="4" creationId="{6C96CFA9-33D0-DE9D-A176-527E6EC2029A}"/>
          </ac:picMkLst>
        </pc:picChg>
        <pc:picChg chg="add mod">
          <ac:chgData name="Udoy Saha" userId="ce9b98277322625b" providerId="LiveId" clId="{0181D863-AC2E-48C0-8AC6-CC94375E6F23}" dt="2022-08-09T13:51:20.398" v="1986" actId="1076"/>
          <ac:picMkLst>
            <pc:docMk/>
            <pc:sldMk cId="2727160593" sldId="264"/>
            <ac:picMk id="5" creationId="{D0A9DF58-484A-640A-7CF0-A25277D0FF9A}"/>
          </ac:picMkLst>
        </pc:picChg>
        <pc:picChg chg="add mod">
          <ac:chgData name="Udoy Saha" userId="ce9b98277322625b" providerId="LiveId" clId="{0181D863-AC2E-48C0-8AC6-CC94375E6F23}" dt="2022-08-09T13:55:01.580" v="2021" actId="1076"/>
          <ac:picMkLst>
            <pc:docMk/>
            <pc:sldMk cId="2727160593" sldId="264"/>
            <ac:picMk id="6" creationId="{2E0A046C-B6F7-C78C-E856-ED77FB4D1894}"/>
          </ac:picMkLst>
        </pc:picChg>
        <pc:picChg chg="del">
          <ac:chgData name="Udoy Saha" userId="ce9b98277322625b" providerId="LiveId" clId="{0181D863-AC2E-48C0-8AC6-CC94375E6F23}" dt="2022-08-07T13:10:33.259" v="11" actId="478"/>
          <ac:picMkLst>
            <pc:docMk/>
            <pc:sldMk cId="2727160593" sldId="264"/>
            <ac:picMk id="6146" creationId="{8AC2B4CF-7316-C0EA-A5B7-17B11DDC7377}"/>
          </ac:picMkLst>
        </pc:picChg>
        <pc:picChg chg="add mod">
          <ac:chgData name="Udoy Saha" userId="ce9b98277322625b" providerId="LiveId" clId="{0181D863-AC2E-48C0-8AC6-CC94375E6F23}" dt="2022-08-09T13:51:15.717" v="1984" actId="1076"/>
          <ac:picMkLst>
            <pc:docMk/>
            <pc:sldMk cId="2727160593" sldId="264"/>
            <ac:picMk id="7170" creationId="{9F99073A-C927-1CBE-7F7A-865A7D06625A}"/>
          </ac:picMkLst>
        </pc:picChg>
      </pc:sldChg>
      <pc:sldChg chg="addSp delSp modSp add del mod">
        <pc:chgData name="Udoy Saha" userId="ce9b98277322625b" providerId="LiveId" clId="{0181D863-AC2E-48C0-8AC6-CC94375E6F23}" dt="2022-08-09T13:55:17.166" v="2023" actId="47"/>
        <pc:sldMkLst>
          <pc:docMk/>
          <pc:sldMk cId="3367321338" sldId="265"/>
        </pc:sldMkLst>
        <pc:picChg chg="add mod">
          <ac:chgData name="Udoy Saha" userId="ce9b98277322625b" providerId="LiveId" clId="{0181D863-AC2E-48C0-8AC6-CC94375E6F23}" dt="2022-08-07T13:51:43.985" v="285" actId="1582"/>
          <ac:picMkLst>
            <pc:docMk/>
            <pc:sldMk cId="3367321338" sldId="265"/>
            <ac:picMk id="3" creationId="{142FD749-2A5C-D08A-B668-98CB80964033}"/>
          </ac:picMkLst>
        </pc:picChg>
        <pc:picChg chg="add mod">
          <ac:chgData name="Udoy Saha" userId="ce9b98277322625b" providerId="LiveId" clId="{0181D863-AC2E-48C0-8AC6-CC94375E6F23}" dt="2022-08-07T13:16:18.707" v="23"/>
          <ac:picMkLst>
            <pc:docMk/>
            <pc:sldMk cId="3367321338" sldId="265"/>
            <ac:picMk id="5" creationId="{BEC97ED6-68EB-2BED-1878-1BBAA5B30245}"/>
          </ac:picMkLst>
        </pc:picChg>
        <pc:picChg chg="add mod">
          <ac:chgData name="Udoy Saha" userId="ce9b98277322625b" providerId="LiveId" clId="{0181D863-AC2E-48C0-8AC6-CC94375E6F23}" dt="2022-08-07T13:48:18.866" v="255" actId="167"/>
          <ac:picMkLst>
            <pc:docMk/>
            <pc:sldMk cId="3367321338" sldId="265"/>
            <ac:picMk id="6" creationId="{A9D98C42-5DF1-8763-771F-604C6F5FD540}"/>
          </ac:picMkLst>
        </pc:picChg>
        <pc:picChg chg="del">
          <ac:chgData name="Udoy Saha" userId="ce9b98277322625b" providerId="LiveId" clId="{0181D863-AC2E-48C0-8AC6-CC94375E6F23}" dt="2022-08-07T13:11:45.242" v="18" actId="478"/>
          <ac:picMkLst>
            <pc:docMk/>
            <pc:sldMk cId="3367321338" sldId="265"/>
            <ac:picMk id="7170" creationId="{9F99073A-C927-1CBE-7F7A-865A7D06625A}"/>
          </ac:picMkLst>
        </pc:picChg>
      </pc:sldChg>
      <pc:sldChg chg="addSp delSp modSp add mod">
        <pc:chgData name="Udoy Saha" userId="ce9b98277322625b" providerId="LiveId" clId="{0181D863-AC2E-48C0-8AC6-CC94375E6F23}" dt="2022-08-07T16:09:05.046" v="387" actId="1035"/>
        <pc:sldMkLst>
          <pc:docMk/>
          <pc:sldMk cId="201976047" sldId="266"/>
        </pc:sldMkLst>
        <pc:spChg chg="add mod">
          <ac:chgData name="Udoy Saha" userId="ce9b98277322625b" providerId="LiveId" clId="{0181D863-AC2E-48C0-8AC6-CC94375E6F23}" dt="2022-08-07T13:58:25.771" v="291" actId="207"/>
          <ac:spMkLst>
            <pc:docMk/>
            <pc:sldMk cId="201976047" sldId="266"/>
            <ac:spMk id="4" creationId="{B8717D04-1A91-7DCC-554B-7F3AE496CCC3}"/>
          </ac:spMkLst>
        </pc:spChg>
        <pc:spChg chg="add mod">
          <ac:chgData name="Udoy Saha" userId="ce9b98277322625b" providerId="LiveId" clId="{0181D863-AC2E-48C0-8AC6-CC94375E6F23}" dt="2022-08-07T16:08:36.149" v="374" actId="12788"/>
          <ac:spMkLst>
            <pc:docMk/>
            <pc:sldMk cId="201976047" sldId="266"/>
            <ac:spMk id="8" creationId="{D61958F3-E644-ADB7-5397-183F54484E0D}"/>
          </ac:spMkLst>
        </pc:spChg>
        <pc:spChg chg="add mod">
          <ac:chgData name="Udoy Saha" userId="ce9b98277322625b" providerId="LiveId" clId="{0181D863-AC2E-48C0-8AC6-CC94375E6F23}" dt="2022-08-07T16:08:02.504" v="368" actId="1036"/>
          <ac:spMkLst>
            <pc:docMk/>
            <pc:sldMk cId="201976047" sldId="266"/>
            <ac:spMk id="9" creationId="{CC101464-6A83-0FB5-0069-69294733466B}"/>
          </ac:spMkLst>
        </pc:spChg>
        <pc:spChg chg="add mod">
          <ac:chgData name="Udoy Saha" userId="ce9b98277322625b" providerId="LiveId" clId="{0181D863-AC2E-48C0-8AC6-CC94375E6F23}" dt="2022-08-07T16:08:52.554" v="385" actId="1035"/>
          <ac:spMkLst>
            <pc:docMk/>
            <pc:sldMk cId="201976047" sldId="266"/>
            <ac:spMk id="10" creationId="{58B0578E-0D68-110B-E2B3-5BCDE6D2C092}"/>
          </ac:spMkLst>
        </pc:spChg>
        <pc:spChg chg="add mod">
          <ac:chgData name="Udoy Saha" userId="ce9b98277322625b" providerId="LiveId" clId="{0181D863-AC2E-48C0-8AC6-CC94375E6F23}" dt="2022-08-07T16:09:05.046" v="387" actId="1035"/>
          <ac:spMkLst>
            <pc:docMk/>
            <pc:sldMk cId="201976047" sldId="266"/>
            <ac:spMk id="13" creationId="{65066C66-AF60-9636-17EF-F773B2A62357}"/>
          </ac:spMkLst>
        </pc:spChg>
        <pc:picChg chg="del">
          <ac:chgData name="Udoy Saha" userId="ce9b98277322625b" providerId="LiveId" clId="{0181D863-AC2E-48C0-8AC6-CC94375E6F23}" dt="2022-08-07T13:16:23.480" v="25" actId="478"/>
          <ac:picMkLst>
            <pc:docMk/>
            <pc:sldMk cId="201976047" sldId="266"/>
            <ac:picMk id="3" creationId="{142FD749-2A5C-D08A-B668-98CB80964033}"/>
          </ac:picMkLst>
        </pc:picChg>
        <pc:picChg chg="add mod">
          <ac:chgData name="Udoy Saha" userId="ce9b98277322625b" providerId="LiveId" clId="{0181D863-AC2E-48C0-8AC6-CC94375E6F23}" dt="2022-08-07T16:08:36.149" v="374" actId="12788"/>
          <ac:picMkLst>
            <pc:docMk/>
            <pc:sldMk cId="201976047" sldId="266"/>
            <ac:picMk id="6" creationId="{F6793C01-DC0F-4383-75C6-03938D6F6D23}"/>
          </ac:picMkLst>
        </pc:picChg>
        <pc:picChg chg="add del">
          <ac:chgData name="Udoy Saha" userId="ce9b98277322625b" providerId="LiveId" clId="{0181D863-AC2E-48C0-8AC6-CC94375E6F23}" dt="2022-08-07T13:24:57.309" v="118" actId="22"/>
          <ac:picMkLst>
            <pc:docMk/>
            <pc:sldMk cId="201976047" sldId="266"/>
            <ac:picMk id="12" creationId="{7DE45C80-415E-EA57-BF4C-D114681E4399}"/>
          </ac:picMkLst>
        </pc:picChg>
        <pc:picChg chg="add mod">
          <ac:chgData name="Udoy Saha" userId="ce9b98277322625b" providerId="LiveId" clId="{0181D863-AC2E-48C0-8AC6-CC94375E6F23}" dt="2022-08-07T13:48:23.979" v="257" actId="167"/>
          <ac:picMkLst>
            <pc:docMk/>
            <pc:sldMk cId="201976047" sldId="266"/>
            <ac:picMk id="14" creationId="{D4C36780-AAAC-5D50-EC9D-4F31DF4A6CAF}"/>
          </ac:picMkLst>
        </pc:picChg>
      </pc:sldChg>
      <pc:sldChg chg="addSp delSp modSp new mod">
        <pc:chgData name="Udoy Saha" userId="ce9b98277322625b" providerId="LiveId" clId="{0181D863-AC2E-48C0-8AC6-CC94375E6F23}" dt="2022-08-07T13:59:08.903" v="295" actId="1582"/>
        <pc:sldMkLst>
          <pc:docMk/>
          <pc:sldMk cId="126223094" sldId="267"/>
        </pc:sldMkLst>
        <pc:spChg chg="del">
          <ac:chgData name="Udoy Saha" userId="ce9b98277322625b" providerId="LiveId" clId="{0181D863-AC2E-48C0-8AC6-CC94375E6F23}" dt="2022-08-07T13:30:59.225" v="178" actId="478"/>
          <ac:spMkLst>
            <pc:docMk/>
            <pc:sldMk cId="126223094" sldId="267"/>
            <ac:spMk id="2" creationId="{D2CD11D9-B14F-53A1-0A97-25FD41FB9529}"/>
          </ac:spMkLst>
        </pc:spChg>
        <pc:spChg chg="del">
          <ac:chgData name="Udoy Saha" userId="ce9b98277322625b" providerId="LiveId" clId="{0181D863-AC2E-48C0-8AC6-CC94375E6F23}" dt="2022-08-07T13:30:59.225" v="178" actId="478"/>
          <ac:spMkLst>
            <pc:docMk/>
            <pc:sldMk cId="126223094" sldId="267"/>
            <ac:spMk id="3" creationId="{340CF632-08EF-130F-6916-A20D8279948A}"/>
          </ac:spMkLst>
        </pc:spChg>
        <pc:picChg chg="add mod">
          <ac:chgData name="Udoy Saha" userId="ce9b98277322625b" providerId="LiveId" clId="{0181D863-AC2E-48C0-8AC6-CC94375E6F23}" dt="2022-08-07T13:48:30.974" v="259" actId="167"/>
          <ac:picMkLst>
            <pc:docMk/>
            <pc:sldMk cId="126223094" sldId="267"/>
            <ac:picMk id="5" creationId="{0A9A0CBD-65AB-F397-8681-594EAE30C589}"/>
          </ac:picMkLst>
        </pc:picChg>
        <pc:picChg chg="add mod">
          <ac:chgData name="Udoy Saha" userId="ce9b98277322625b" providerId="LiveId" clId="{0181D863-AC2E-48C0-8AC6-CC94375E6F23}" dt="2022-08-07T13:59:08.903" v="295" actId="1582"/>
          <ac:picMkLst>
            <pc:docMk/>
            <pc:sldMk cId="126223094" sldId="267"/>
            <ac:picMk id="8194" creationId="{2A6E63A7-B5FE-51F1-F49D-52BECE929689}"/>
          </ac:picMkLst>
        </pc:picChg>
      </pc:sldChg>
      <pc:sldChg chg="modSp add mod">
        <pc:chgData name="Udoy Saha" userId="ce9b98277322625b" providerId="LiveId" clId="{0181D863-AC2E-48C0-8AC6-CC94375E6F23}" dt="2022-08-09T13:24:23.423" v="1952" actId="1076"/>
        <pc:sldMkLst>
          <pc:docMk/>
          <pc:sldMk cId="2212356106" sldId="268"/>
        </pc:sldMkLst>
        <pc:spChg chg="mod">
          <ac:chgData name="Udoy Saha" userId="ce9b98277322625b" providerId="LiveId" clId="{0181D863-AC2E-48C0-8AC6-CC94375E6F23}" dt="2022-08-09T13:24:23.423" v="1952" actId="1076"/>
          <ac:spMkLst>
            <pc:docMk/>
            <pc:sldMk cId="2212356106" sldId="268"/>
            <ac:spMk id="3" creationId="{50FC3BD0-5541-E291-2896-22A334894D5A}"/>
          </ac:spMkLst>
        </pc:spChg>
        <pc:spChg chg="mod">
          <ac:chgData name="Udoy Saha" userId="ce9b98277322625b" providerId="LiveId" clId="{0181D863-AC2E-48C0-8AC6-CC94375E6F23}" dt="2022-08-07T17:21:54.683" v="1271" actId="1076"/>
          <ac:spMkLst>
            <pc:docMk/>
            <pc:sldMk cId="2212356106" sldId="268"/>
            <ac:spMk id="5" creationId="{32535187-C997-11EF-DAD4-652CED4E3105}"/>
          </ac:spMkLst>
        </pc:spChg>
      </pc:sldChg>
      <pc:sldChg chg="modSp add mod ord">
        <pc:chgData name="Udoy Saha" userId="ce9b98277322625b" providerId="LiveId" clId="{0181D863-AC2E-48C0-8AC6-CC94375E6F23}" dt="2022-08-07T17:30:54.832" v="1854" actId="20577"/>
        <pc:sldMkLst>
          <pc:docMk/>
          <pc:sldMk cId="1179814662" sldId="269"/>
        </pc:sldMkLst>
        <pc:spChg chg="mod">
          <ac:chgData name="Udoy Saha" userId="ce9b98277322625b" providerId="LiveId" clId="{0181D863-AC2E-48C0-8AC6-CC94375E6F23}" dt="2022-08-07T17:30:54.832" v="1854" actId="20577"/>
          <ac:spMkLst>
            <pc:docMk/>
            <pc:sldMk cId="1179814662" sldId="269"/>
            <ac:spMk id="3" creationId="{50FC3BD0-5541-E291-2896-22A334894D5A}"/>
          </ac:spMkLst>
        </pc:spChg>
        <pc:spChg chg="mod">
          <ac:chgData name="Udoy Saha" userId="ce9b98277322625b" providerId="LiveId" clId="{0181D863-AC2E-48C0-8AC6-CC94375E6F23}" dt="2022-08-07T17:29:14.588" v="1795" actId="12788"/>
          <ac:spMkLst>
            <pc:docMk/>
            <pc:sldMk cId="1179814662" sldId="269"/>
            <ac:spMk id="5" creationId="{32535187-C997-11EF-DAD4-652CED4E3105}"/>
          </ac:spMkLst>
        </pc:spChg>
      </pc:sldChg>
      <pc:sldChg chg="addSp delSp modSp add mod ord">
        <pc:chgData name="Udoy Saha" userId="ce9b98277322625b" providerId="LiveId" clId="{0181D863-AC2E-48C0-8AC6-CC94375E6F23}" dt="2022-08-09T13:29:47.347" v="1960"/>
        <pc:sldMkLst>
          <pc:docMk/>
          <pc:sldMk cId="4185627780" sldId="270"/>
        </pc:sldMkLst>
        <pc:spChg chg="add mod">
          <ac:chgData name="Udoy Saha" userId="ce9b98277322625b" providerId="LiveId" clId="{0181D863-AC2E-48C0-8AC6-CC94375E6F23}" dt="2022-08-07T17:33:30.949" v="1935" actId="12788"/>
          <ac:spMkLst>
            <pc:docMk/>
            <pc:sldMk cId="4185627780" sldId="270"/>
            <ac:spMk id="2" creationId="{63B86972-009A-AEDF-EBC8-734D8982DBB6}"/>
          </ac:spMkLst>
        </pc:spChg>
        <pc:spChg chg="del">
          <ac:chgData name="Udoy Saha" userId="ce9b98277322625b" providerId="LiveId" clId="{0181D863-AC2E-48C0-8AC6-CC94375E6F23}" dt="2022-08-07T17:31:55.188" v="1858" actId="478"/>
          <ac:spMkLst>
            <pc:docMk/>
            <pc:sldMk cId="4185627780" sldId="270"/>
            <ac:spMk id="3" creationId="{50FC3BD0-5541-E291-2896-22A334894D5A}"/>
          </ac:spMkLst>
        </pc:spChg>
        <pc:spChg chg="del">
          <ac:chgData name="Udoy Saha" userId="ce9b98277322625b" providerId="LiveId" clId="{0181D863-AC2E-48C0-8AC6-CC94375E6F23}" dt="2022-08-07T17:31:45.563" v="1856" actId="478"/>
          <ac:spMkLst>
            <pc:docMk/>
            <pc:sldMk cId="4185627780" sldId="270"/>
            <ac:spMk id="5" creationId="{32535187-C997-11EF-DAD4-652CED4E3105}"/>
          </ac:spMkLst>
        </pc:spChg>
        <pc:picChg chg="add mod">
          <ac:chgData name="Udoy Saha" userId="ce9b98277322625b" providerId="LiveId" clId="{0181D863-AC2E-48C0-8AC6-CC94375E6F23}" dt="2022-08-07T17:33:37.808" v="1949" actId="1035"/>
          <ac:picMkLst>
            <pc:docMk/>
            <pc:sldMk cId="4185627780" sldId="270"/>
            <ac:picMk id="1026" creationId="{40B7449E-59EA-A659-EF9B-B6FEAC45CB17}"/>
          </ac:picMkLst>
        </pc:picChg>
      </pc:sldChg>
      <pc:sldChg chg="modSp mod">
        <pc:chgData name="Udoy Saha" userId="ce9b98277322625b" providerId="LiveId" clId="{0181D863-AC2E-48C0-8AC6-CC94375E6F23}" dt="2022-08-09T14:12:48.239" v="2038" actId="1440"/>
        <pc:sldMkLst>
          <pc:docMk/>
          <pc:sldMk cId="1455469421" sldId="275"/>
        </pc:sldMkLst>
        <pc:picChg chg="mod">
          <ac:chgData name="Udoy Saha" userId="ce9b98277322625b" providerId="LiveId" clId="{0181D863-AC2E-48C0-8AC6-CC94375E6F23}" dt="2022-08-09T14:12:44.322" v="2036" actId="1440"/>
          <ac:picMkLst>
            <pc:docMk/>
            <pc:sldMk cId="1455469421" sldId="275"/>
            <ac:picMk id="2" creationId="{EC98DEA8-8C92-4E0F-952F-A72EFB6BC9A1}"/>
          </ac:picMkLst>
        </pc:picChg>
        <pc:picChg chg="mod">
          <ac:chgData name="Udoy Saha" userId="ce9b98277322625b" providerId="LiveId" clId="{0181D863-AC2E-48C0-8AC6-CC94375E6F23}" dt="2022-08-09T14:12:48.239" v="2038" actId="1440"/>
          <ac:picMkLst>
            <pc:docMk/>
            <pc:sldMk cId="1455469421" sldId="275"/>
            <ac:picMk id="3" creationId="{4294311E-69D0-4562-AA78-776C95A6665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22BB8-73A0-7A10-61F4-CD12A7471B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B17875-F65E-CFE7-8D4D-CFAD5C19E4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E32C2-6039-E5EA-6138-34422663F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A2F57-0512-42A6-B500-A6805855E71B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5B8B1-B84B-9755-1797-96CDC98B6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F109B-CE17-CAFB-E954-DE34DE999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68FC0-A1CB-4C89-B926-736471B2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726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4EE8-0EA4-519A-B2D8-D1DC5098B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47D0B2-54B2-7EB8-5775-B276567BD7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182F0-B4E7-7E1F-B8DB-0BEC7672D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A2F57-0512-42A6-B500-A6805855E71B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41CAB-0F1C-0C6E-19DC-6C7CA93EF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3E690-D553-E004-FE0F-9623569DF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68FC0-A1CB-4C89-B926-736471B2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491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522604-D6EC-CB6A-0D87-260C2C9A92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EA7EFC-3495-C257-9815-4E5C37A8E5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DA42A-1D1B-61B5-F24B-47FA9D133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A2F57-0512-42A6-B500-A6805855E71B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7131C-53FD-E43B-11F0-E84E57CE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0BD3E-9075-AF57-E708-63928CF2A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68FC0-A1CB-4C89-B926-736471B2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805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5FE8D-75A4-A532-DD0D-11D9149C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352AE-E34C-0A97-701C-7CFF1DF2E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71641-8233-FA89-F3C1-16E64BD62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A2F57-0512-42A6-B500-A6805855E71B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87D23-A6DA-3FAF-86A3-F79BCC6F3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F4370-D7A7-3E15-EF89-94AEF8C20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68FC0-A1CB-4C89-B926-736471B2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290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FD025-650B-B030-032E-A0C7C46E8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69987-9541-CAFD-ACC8-3D90B3FD2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67518-073D-B6D6-CC2C-090E5328D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A2F57-0512-42A6-B500-A6805855E71B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F38E54-251C-E961-F2F5-54E6F250A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BCAD3-38BD-264D-34DB-4D0E92900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68FC0-A1CB-4C89-B926-736471B2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241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E018-96C5-FC44-480F-492F1812A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1061B-40D4-416E-A0C9-09E549C552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62EE5F-9C34-B2AE-9FB3-B03F67339D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8E062-0EC2-C744-A0B0-888DC3B5E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A2F57-0512-42A6-B500-A6805855E71B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A48B26-C75B-59D5-D9B6-42109210B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9BDF4F-EED4-04FD-BB2F-805BC3855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68FC0-A1CB-4C89-B926-736471B2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53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4C6CA-9B3D-AF0B-7B0C-46E032D7B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24677-FB79-8705-2DCC-15BB0CF24D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105155-6C2B-37B1-A72B-C4C18D9A5E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7FDBA2-1177-59C3-BFBF-059D45507A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ECC865-496B-99FC-5EA5-C35771B9FF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C77C7C-A1DB-AF19-356D-11FD76D11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A2F57-0512-42A6-B500-A6805855E71B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5EB054-38B1-4471-F543-41209DD50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30B5EF-0FBB-7B42-B16D-B919FAFBB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68FC0-A1CB-4C89-B926-736471B2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261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2E559-3FD3-04E8-D63E-4E56B3057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2442AF-730B-B90E-9ECF-6F074C405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A2F57-0512-42A6-B500-A6805855E71B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7BB449-E051-C8A9-F51D-2EFC83CC4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9ADBE0-3831-A9A2-4FDA-6B7D41488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68FC0-A1CB-4C89-B926-736471B2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411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ADB861-B044-FBB3-3DE3-41A35FBB8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A2F57-0512-42A6-B500-A6805855E71B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8FD726-411B-7F0F-FD4D-AB327A1A1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F61A0-B62A-3544-C565-41176103B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68FC0-A1CB-4C89-B926-736471B2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408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035C7-9685-F129-BAD3-F83FB96C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2F4EC-48E3-5125-5D37-DEA181C88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4E93D4-99A9-5F35-7F7F-9EB005B40F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B807D3-E575-40AD-8394-CE2E66989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A2F57-0512-42A6-B500-A6805855E71B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0F0800-6FB4-5C3C-F86A-4B8840F56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06A20-310D-640D-D0FA-FF7BDE3C2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68FC0-A1CB-4C89-B926-736471B2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480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F2EB-0132-7695-B8BB-3426043B3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CD981D-14AB-3E2D-D82F-B04B9406AA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943F00-B0B7-547F-564E-48F40DB1E3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6C231E-AEF3-CCE5-0052-213461DBA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A2F57-0512-42A6-B500-A6805855E71B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C80B90-50CE-7BDD-7D27-373D392BB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55395D-E6BD-FD9C-EB88-DB035A608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68FC0-A1CB-4C89-B926-736471B2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882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57E628-48DE-0215-7DFA-7C4F77BE0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C4BA5-7B75-1402-EB80-653DE5E02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C8A8C-ACEC-D273-1219-1095475540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A2F57-0512-42A6-B500-A6805855E71B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133D0-A9C3-8402-44A5-4C788D747B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A4CB6-FCBF-C430-03E6-0556BE106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68FC0-A1CB-4C89-B926-736471B2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024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9ECD170C-0533-FCDD-B745-896885A133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50" y="10"/>
            <a:ext cx="12192001" cy="6857990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F7F30E6E-7EC3-92E4-C51D-126A973B6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637" y="1737662"/>
            <a:ext cx="2934666" cy="40606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2D7574-8C27-C148-3A97-B0D5BD3D671E}"/>
              </a:ext>
            </a:extLst>
          </p:cNvPr>
          <p:cNvSpPr txBox="1"/>
          <p:nvPr/>
        </p:nvSpPr>
        <p:spPr>
          <a:xfrm>
            <a:off x="5913501" y="2612084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9D6F44-2833-9DF5-06C9-A3ED2C28514A}"/>
              </a:ext>
            </a:extLst>
          </p:cNvPr>
          <p:cNvSpPr txBox="1"/>
          <p:nvPr/>
        </p:nvSpPr>
        <p:spPr>
          <a:xfrm>
            <a:off x="2821329" y="819873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1670BB-0CE7-2431-502B-E8420BA97B7C}"/>
              </a:ext>
            </a:extLst>
          </p:cNvPr>
          <p:cNvSpPr txBox="1"/>
          <p:nvPr/>
        </p:nvSpPr>
        <p:spPr>
          <a:xfrm>
            <a:off x="12708038" y="1675917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70EE99-DADF-EAD5-A735-7215CB63DFE6}"/>
              </a:ext>
            </a:extLst>
          </p:cNvPr>
          <p:cNvSpPr txBox="1"/>
          <p:nvPr/>
        </p:nvSpPr>
        <p:spPr>
          <a:xfrm>
            <a:off x="12117247" y="2037626"/>
            <a:ext cx="807816" cy="1929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605B7-6B45-9B3F-0834-174A59F91B2F}"/>
              </a:ext>
            </a:extLst>
          </p:cNvPr>
          <p:cNvSpPr txBox="1"/>
          <p:nvPr/>
        </p:nvSpPr>
        <p:spPr>
          <a:xfrm>
            <a:off x="-3679785" y="5753581"/>
            <a:ext cx="4617816" cy="6993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2F7C40-A892-4DEA-A096-F249EB746307}"/>
              </a:ext>
            </a:extLst>
          </p:cNvPr>
          <p:cNvSpPr txBox="1"/>
          <p:nvPr/>
        </p:nvSpPr>
        <p:spPr>
          <a:xfrm>
            <a:off x="5602843" y="201747"/>
            <a:ext cx="352798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4800" dirty="0" err="1">
              <a:solidFill>
                <a:schemeClr val="bg1"/>
              </a:solidFill>
              <a:latin typeface="Li Liakat Tanjina ANSI V1" panose="020006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11BDA2-FD2B-411B-BEA0-E6E13299B348}"/>
              </a:ext>
            </a:extLst>
          </p:cNvPr>
          <p:cNvSpPr txBox="1"/>
          <p:nvPr/>
        </p:nvSpPr>
        <p:spPr>
          <a:xfrm>
            <a:off x="4206906" y="334022"/>
            <a:ext cx="3527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>
                <a:solidFill>
                  <a:schemeClr val="bg1"/>
                </a:solidFill>
                <a:latin typeface="Li Liakat Tanjina Unicode" panose="02000500000000000000" pitchFamily="2" charset="0"/>
                <a:cs typeface="Li Liakat Tanjina Unicode" panose="02000500000000000000" pitchFamily="2" charset="0"/>
              </a:rPr>
              <a:t>বীরাঙ্গনা</a:t>
            </a:r>
            <a:endParaRPr lang="en-US" sz="6600" dirty="0">
              <a:solidFill>
                <a:schemeClr val="bg1"/>
              </a:solidFill>
              <a:latin typeface="Li Liakat Tanjina Unicode" panose="02000500000000000000" pitchFamily="2" charset="0"/>
              <a:cs typeface="Li Liakat Tanjina Unicode" panose="02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1BA4DA-8433-4999-B473-C46510D371E0}"/>
              </a:ext>
            </a:extLst>
          </p:cNvPr>
          <p:cNvSpPr txBox="1"/>
          <p:nvPr/>
        </p:nvSpPr>
        <p:spPr>
          <a:xfrm rot="5400000">
            <a:off x="2728963" y="19494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CF55DF-F53F-4C98-959B-0DE91C475F35}"/>
              </a:ext>
            </a:extLst>
          </p:cNvPr>
          <p:cNvSpPr txBox="1"/>
          <p:nvPr/>
        </p:nvSpPr>
        <p:spPr>
          <a:xfrm>
            <a:off x="1736917" y="15382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3149CC-D6AC-45DB-87BB-4BD929E46AC5}"/>
              </a:ext>
            </a:extLst>
          </p:cNvPr>
          <p:cNvSpPr txBox="1"/>
          <p:nvPr/>
        </p:nvSpPr>
        <p:spPr>
          <a:xfrm>
            <a:off x="5602843" y="31798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3234D43-51EA-49E7-94D3-9E7F14EF31F3}"/>
              </a:ext>
            </a:extLst>
          </p:cNvPr>
          <p:cNvSpPr txBox="1"/>
          <p:nvPr/>
        </p:nvSpPr>
        <p:spPr>
          <a:xfrm>
            <a:off x="8006518" y="1217180"/>
            <a:ext cx="2113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একাত্তরের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রণাঙ্গন</a:t>
            </a:r>
            <a:endParaRPr lang="en-US" dirty="0">
              <a:solidFill>
                <a:schemeClr val="bg1">
                  <a:lumMod val="75000"/>
                </a:schemeClr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AB9728-61CB-493C-A285-68FF19AC0248}"/>
              </a:ext>
            </a:extLst>
          </p:cNvPr>
          <p:cNvSpPr txBox="1"/>
          <p:nvPr/>
        </p:nvSpPr>
        <p:spPr>
          <a:xfrm>
            <a:off x="8707924" y="4188147"/>
            <a:ext cx="3059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পূর্ব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পাকিস্তান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 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বাংলাদেশ</a:t>
            </a:r>
            <a:endParaRPr lang="en-US" dirty="0">
              <a:solidFill>
                <a:schemeClr val="bg1">
                  <a:lumMod val="75000"/>
                </a:schemeClr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53F57F-ABCC-4926-BF25-7113D7B45C84}"/>
              </a:ext>
            </a:extLst>
          </p:cNvPr>
          <p:cNvSpPr txBox="1"/>
          <p:nvPr/>
        </p:nvSpPr>
        <p:spPr>
          <a:xfrm>
            <a:off x="2088942" y="5418115"/>
            <a:ext cx="1427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ধর্ষন</a:t>
            </a:r>
            <a:endParaRPr lang="en-US" dirty="0">
              <a:solidFill>
                <a:schemeClr val="bg1">
                  <a:lumMod val="75000"/>
                </a:schemeClr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C593999-9B5F-420D-8426-FEEDB242519B}"/>
              </a:ext>
            </a:extLst>
          </p:cNvPr>
          <p:cNvSpPr txBox="1"/>
          <p:nvPr/>
        </p:nvSpPr>
        <p:spPr>
          <a:xfrm>
            <a:off x="2010026" y="981445"/>
            <a:ext cx="1427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নারী</a:t>
            </a:r>
            <a:endParaRPr lang="en-US" dirty="0">
              <a:solidFill>
                <a:schemeClr val="bg1">
                  <a:lumMod val="75000"/>
                </a:schemeClr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4AE84C-31E8-432A-9ADA-B47D2F7FE877}"/>
              </a:ext>
            </a:extLst>
          </p:cNvPr>
          <p:cNvSpPr txBox="1"/>
          <p:nvPr/>
        </p:nvSpPr>
        <p:spPr>
          <a:xfrm>
            <a:off x="8275778" y="4984465"/>
            <a:ext cx="1427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অবিচার</a:t>
            </a:r>
            <a:endParaRPr lang="en-US" dirty="0">
              <a:solidFill>
                <a:schemeClr val="bg1">
                  <a:lumMod val="75000"/>
                </a:schemeClr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E194EC5-18A7-4D37-97C7-AF49AC4FF8F8}"/>
              </a:ext>
            </a:extLst>
          </p:cNvPr>
          <p:cNvSpPr txBox="1"/>
          <p:nvPr/>
        </p:nvSpPr>
        <p:spPr>
          <a:xfrm>
            <a:off x="2448620" y="3884021"/>
            <a:ext cx="1427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নরপিচাশ</a:t>
            </a:r>
            <a:endParaRPr lang="en-US" dirty="0">
              <a:solidFill>
                <a:schemeClr val="bg1">
                  <a:lumMod val="75000"/>
                </a:schemeClr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0AD133D-53B7-4D78-97D8-F12A035CEBA2}"/>
              </a:ext>
            </a:extLst>
          </p:cNvPr>
          <p:cNvSpPr txBox="1"/>
          <p:nvPr/>
        </p:nvSpPr>
        <p:spPr>
          <a:xfrm>
            <a:off x="322465" y="2859517"/>
            <a:ext cx="212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রণাঙ্গনের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নারী</a:t>
            </a:r>
            <a:endParaRPr lang="en-US" dirty="0">
              <a:solidFill>
                <a:schemeClr val="bg1">
                  <a:lumMod val="75000"/>
                </a:schemeClr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081831-B994-4B1A-9E4D-65C941C28AD2}"/>
              </a:ext>
            </a:extLst>
          </p:cNvPr>
          <p:cNvSpPr txBox="1"/>
          <p:nvPr/>
        </p:nvSpPr>
        <p:spPr>
          <a:xfrm>
            <a:off x="7916781" y="3004546"/>
            <a:ext cx="230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আঁচলে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রাইফেল</a:t>
            </a:r>
            <a:endParaRPr lang="en-US" dirty="0">
              <a:solidFill>
                <a:schemeClr val="bg1">
                  <a:lumMod val="75000"/>
                </a:schemeClr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8E56110-0756-43AB-8A11-E91B040D46ED}"/>
              </a:ext>
            </a:extLst>
          </p:cNvPr>
          <p:cNvSpPr txBox="1"/>
          <p:nvPr/>
        </p:nvSpPr>
        <p:spPr>
          <a:xfrm>
            <a:off x="687521" y="4273466"/>
            <a:ext cx="1427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নির্যাতন</a:t>
            </a:r>
            <a:endParaRPr lang="en-US" dirty="0">
              <a:solidFill>
                <a:schemeClr val="bg1">
                  <a:lumMod val="75000"/>
                </a:schemeClr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F87ABF5-0D4D-4BE2-B925-C439B8B71B80}"/>
              </a:ext>
            </a:extLst>
          </p:cNvPr>
          <p:cNvSpPr txBox="1"/>
          <p:nvPr/>
        </p:nvSpPr>
        <p:spPr>
          <a:xfrm>
            <a:off x="759537" y="1829536"/>
            <a:ext cx="1427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গর্জে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উঠা</a:t>
            </a:r>
            <a:endParaRPr lang="en-US" dirty="0">
              <a:solidFill>
                <a:schemeClr val="bg1">
                  <a:lumMod val="75000"/>
                </a:schemeClr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3BC8A92-1AFF-4479-AABB-7E085BC67765}"/>
              </a:ext>
            </a:extLst>
          </p:cNvPr>
          <p:cNvSpPr txBox="1"/>
          <p:nvPr/>
        </p:nvSpPr>
        <p:spPr>
          <a:xfrm>
            <a:off x="9654848" y="2171945"/>
            <a:ext cx="1427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আর্তনাদ</a:t>
            </a:r>
            <a:endParaRPr lang="en-US" dirty="0">
              <a:solidFill>
                <a:schemeClr val="bg1">
                  <a:lumMod val="75000"/>
                </a:schemeClr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0CBEC4E-5C50-4791-B373-D6550BDDDB88}"/>
              </a:ext>
            </a:extLst>
          </p:cNvPr>
          <p:cNvSpPr txBox="1"/>
          <p:nvPr/>
        </p:nvSpPr>
        <p:spPr>
          <a:xfrm>
            <a:off x="2867597" y="2171945"/>
            <a:ext cx="1427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ত্যাগ</a:t>
            </a:r>
            <a:endParaRPr lang="en-US" dirty="0">
              <a:solidFill>
                <a:schemeClr val="bg1">
                  <a:lumMod val="75000"/>
                </a:schemeClr>
              </a:solidFill>
              <a:latin typeface="SutonnyMJ" pitchFamily="2" charset="0"/>
              <a:cs typeface="SutonnyMJ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1000+ Black And Red Pictures | Download Free Images on Unsplash">
            <a:extLst>
              <a:ext uri="{FF2B5EF4-FFF2-40B4-BE49-F238E27FC236}">
                <a16:creationId xmlns:a16="http://schemas.microsoft.com/office/drawing/2014/main" id="{17EC35DD-0442-35C7-547F-D498A8582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3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7E469F-BD3A-6B0A-F668-D517D3D81897}"/>
              </a:ext>
            </a:extLst>
          </p:cNvPr>
          <p:cNvSpPr txBox="1"/>
          <p:nvPr/>
        </p:nvSpPr>
        <p:spPr>
          <a:xfrm>
            <a:off x="854042" y="2189125"/>
            <a:ext cx="3276600" cy="248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b="1" dirty="0" err="1">
                <a:solidFill>
                  <a:schemeClr val="bg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সাহিত্যের</a:t>
            </a:r>
            <a:r>
              <a:rPr lang="en-US" sz="5400" b="1" dirty="0">
                <a:solidFill>
                  <a:schemeClr val="bg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 </a:t>
            </a:r>
            <a:r>
              <a:rPr lang="en-US" sz="5400" b="1" dirty="0" err="1">
                <a:solidFill>
                  <a:schemeClr val="bg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দৃষ্টিকোণ</a:t>
            </a:r>
            <a:endParaRPr lang="en-US" sz="5400" b="1" dirty="0">
              <a:solidFill>
                <a:schemeClr val="bg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</p:txBody>
      </p:sp>
      <p:pic>
        <p:nvPicPr>
          <p:cNvPr id="4098" name="Picture 2" descr="একটি কালো মেয়ের কথা : তারাশঙ্কর বন্দ্যোপাধ্যায় - Akti Kalo Meyer Katha :  Tarasankar Bandhopaddaya">
            <a:extLst>
              <a:ext uri="{FF2B5EF4-FFF2-40B4-BE49-F238E27FC236}">
                <a16:creationId xmlns:a16="http://schemas.microsoft.com/office/drawing/2014/main" id="{C50043A8-7966-D591-4FB5-9071C0F76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684" y="951971"/>
            <a:ext cx="3347336" cy="4954058"/>
          </a:xfrm>
          <a:prstGeom prst="rect">
            <a:avLst/>
          </a:prstGeom>
          <a:solidFill>
            <a:srgbClr val="FFFFFF">
              <a:shade val="85000"/>
            </a:srgbClr>
          </a:solidFill>
          <a:ln w="5715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100" name="Picture 4" descr="আমি বীরাঙ্গনা বলছি by Nilima Ibrahim">
            <a:extLst>
              <a:ext uri="{FF2B5EF4-FFF2-40B4-BE49-F238E27FC236}">
                <a16:creationId xmlns:a16="http://schemas.microsoft.com/office/drawing/2014/main" id="{A87ADBED-2F29-9D5A-17EF-06D13C615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111" y="951972"/>
            <a:ext cx="3347335" cy="4954057"/>
          </a:xfrm>
          <a:prstGeom prst="rect">
            <a:avLst/>
          </a:prstGeom>
          <a:solidFill>
            <a:srgbClr val="FFFFFF">
              <a:shade val="85000"/>
            </a:srgbClr>
          </a:solidFill>
          <a:ln w="5715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76830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Green And Red Pictures | Download Free Images on Unsplash">
            <a:extLst>
              <a:ext uri="{FF2B5EF4-FFF2-40B4-BE49-F238E27FC236}">
                <a16:creationId xmlns:a16="http://schemas.microsoft.com/office/drawing/2014/main" id="{3C97C628-20A9-E62C-C252-38B5AA69C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angladesh liberation war: The story of India's victory, Pakistan's  surrender and the birth of a new Nation - South Asia News">
            <a:extLst>
              <a:ext uri="{FF2B5EF4-FFF2-40B4-BE49-F238E27FC236}">
                <a16:creationId xmlns:a16="http://schemas.microsoft.com/office/drawing/2014/main" id="{AA13AFD7-E572-75E4-F0BE-8D2B08808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1" y="1089333"/>
            <a:ext cx="5276850" cy="290859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F11E20-BABC-25F3-94EA-7F5FF4BE0C7F}"/>
              </a:ext>
            </a:extLst>
          </p:cNvPr>
          <p:cNvSpPr txBox="1"/>
          <p:nvPr/>
        </p:nvSpPr>
        <p:spPr>
          <a:xfrm>
            <a:off x="4492190" y="4926988"/>
            <a:ext cx="320761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 err="1">
                <a:solidFill>
                  <a:schemeClr val="bg2"/>
                </a:solidFill>
                <a:latin typeface="Li Liakat Tanjina Unicode" panose="02000500000000000000" pitchFamily="2" charset="0"/>
                <a:cs typeface="Li Liakat Tanjina Unicode" panose="02000500000000000000" pitchFamily="2" charset="0"/>
              </a:rPr>
              <a:t>বিজয়</a:t>
            </a:r>
            <a:endParaRPr lang="en-US" sz="6000" b="1" dirty="0">
              <a:solidFill>
                <a:schemeClr val="bg2"/>
              </a:solidFill>
              <a:latin typeface="Li Liakat Tanjina Unicode" panose="02000500000000000000" pitchFamily="2" charset="0"/>
              <a:cs typeface="Li Liakat Tanjina Unicode" panose="020005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CA7718E-FCEC-C13C-4FC2-E0B2308D5120}"/>
              </a:ext>
            </a:extLst>
          </p:cNvPr>
          <p:cNvGrpSpPr/>
          <p:nvPr/>
        </p:nvGrpSpPr>
        <p:grpSpPr>
          <a:xfrm>
            <a:off x="6424302" y="1089332"/>
            <a:ext cx="5177147" cy="2908591"/>
            <a:chOff x="1186513" y="670785"/>
            <a:chExt cx="9818973" cy="5516429"/>
          </a:xfrm>
        </p:grpSpPr>
        <p:pic>
          <p:nvPicPr>
            <p:cNvPr id="6" name="Picture 2" descr="মুক্তিযোদ্ধার স্বীকৃতি পেলেন আরও ৩৮ বীরাঙ্গনা">
              <a:extLst>
                <a:ext uri="{FF2B5EF4-FFF2-40B4-BE49-F238E27FC236}">
                  <a16:creationId xmlns:a16="http://schemas.microsoft.com/office/drawing/2014/main" id="{61F2BD29-FE8B-74C5-BD87-DFAC7D4EA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6513" y="670785"/>
              <a:ext cx="9818973" cy="551642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5715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44BCF0B-A182-E4DB-8E76-31113AE0A0FF}"/>
                </a:ext>
              </a:extLst>
            </p:cNvPr>
            <p:cNvSpPr txBox="1"/>
            <p:nvPr/>
          </p:nvSpPr>
          <p:spPr>
            <a:xfrm>
              <a:off x="9091163" y="940855"/>
              <a:ext cx="1192307" cy="4976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800" dirty="0" err="1">
                  <a:solidFill>
                    <a:schemeClr val="bg1"/>
                  </a:solidFill>
                  <a:latin typeface="Li Liakat Tanjina Unicode" panose="02000500000000000000" pitchFamily="2" charset="0"/>
                  <a:cs typeface="Li Liakat Tanjina Unicode" panose="02000500000000000000" pitchFamily="2" charset="0"/>
                </a:rPr>
                <a:t>বীরাঙ্গনা</a:t>
              </a:r>
              <a:endParaRPr lang="en-US" sz="4800" dirty="0">
                <a:solidFill>
                  <a:schemeClr val="bg1"/>
                </a:solidFill>
                <a:latin typeface="Li Liakat Tanjina Unicode" panose="02000500000000000000" pitchFamily="2" charset="0"/>
                <a:cs typeface="Li Liakat Tanjina Unicode" panose="02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4532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een And Red Pictures | Download Free Images on Unsplash">
            <a:extLst>
              <a:ext uri="{FF2B5EF4-FFF2-40B4-BE49-F238E27FC236}">
                <a16:creationId xmlns:a16="http://schemas.microsoft.com/office/drawing/2014/main" id="{D0A9DF58-484A-640A-7CF0-A25277D0F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কবি সুফিয়া কামালের জন্ম - banglanews24.com">
            <a:extLst>
              <a:ext uri="{FF2B5EF4-FFF2-40B4-BE49-F238E27FC236}">
                <a16:creationId xmlns:a16="http://schemas.microsoft.com/office/drawing/2014/main" id="{9F99073A-C927-1CBE-7F7A-865A7D066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21" y="462012"/>
            <a:ext cx="4963328" cy="2738388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2141E6-E579-D6D3-D495-E9586FC09780}"/>
              </a:ext>
            </a:extLst>
          </p:cNvPr>
          <p:cNvSpPr txBox="1"/>
          <p:nvPr/>
        </p:nvSpPr>
        <p:spPr>
          <a:xfrm>
            <a:off x="145083" y="3586740"/>
            <a:ext cx="60976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Calibri" panose="020F0502020204030204" pitchFamily="34" charset="0"/>
                <a:cs typeface="SutonnyOMJ" panose="01010600010101010101" pitchFamily="2" charset="0"/>
              </a:rPr>
              <a:t>সুফিয়া</a:t>
            </a:r>
            <a:r>
              <a:rPr lang="en-US" sz="3600" b="1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Calibri" panose="020F0502020204030204" pitchFamily="34" charset="0"/>
                <a:cs typeface="SutonnyOMJ" panose="01010600010101010101" pitchFamily="2" charset="0"/>
              </a:rPr>
              <a:t> </a:t>
            </a:r>
            <a:r>
              <a:rPr lang="en-US" sz="3600" b="1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Calibri" panose="020F0502020204030204" pitchFamily="34" charset="0"/>
                <a:cs typeface="SutonnyOMJ" panose="01010600010101010101" pitchFamily="2" charset="0"/>
              </a:rPr>
              <a:t>কামাল</a:t>
            </a:r>
            <a:endParaRPr lang="en-US" sz="3600" b="1" dirty="0">
              <a:solidFill>
                <a:schemeClr val="bg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0A046C-B6F7-C78C-E856-ED77FB4D1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296" y="2221706"/>
            <a:ext cx="5103483" cy="2890837"/>
          </a:xfrm>
          <a:prstGeom prst="rect">
            <a:avLst/>
          </a:prstGeom>
          <a:solidFill>
            <a:srgbClr val="FFFFFF">
              <a:shade val="85000"/>
            </a:srgbClr>
          </a:solidFill>
          <a:ln w="5715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EBCF09-9E08-0170-C7CD-C601C15E9123}"/>
              </a:ext>
            </a:extLst>
          </p:cNvPr>
          <p:cNvSpPr txBox="1"/>
          <p:nvPr/>
        </p:nvSpPr>
        <p:spPr>
          <a:xfrm>
            <a:off x="6012483" y="5468109"/>
            <a:ext cx="60976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Calibri" panose="020F0502020204030204" pitchFamily="34" charset="0"/>
                <a:cs typeface="SutonnyOMJ" panose="01010600010101010101" pitchFamily="2" charset="0"/>
              </a:rPr>
              <a:t>বঙ্গবন্ধু</a:t>
            </a:r>
            <a:endParaRPr lang="en-US" sz="4000" dirty="0">
              <a:solidFill>
                <a:schemeClr val="bg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160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Green And Red Pictures | Download Free Images on Unsplash">
            <a:extLst>
              <a:ext uri="{FF2B5EF4-FFF2-40B4-BE49-F238E27FC236}">
                <a16:creationId xmlns:a16="http://schemas.microsoft.com/office/drawing/2014/main" id="{D4C36780-AAAC-5D50-EC9D-4F31DF4A6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717D04-1A91-7DCC-554B-7F3AE496CCC3}"/>
              </a:ext>
            </a:extLst>
          </p:cNvPr>
          <p:cNvSpPr txBox="1"/>
          <p:nvPr/>
        </p:nvSpPr>
        <p:spPr>
          <a:xfrm>
            <a:off x="1230407" y="1012461"/>
            <a:ext cx="43338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Li Liakat Tanjina Unicode" panose="02000500000000000000" pitchFamily="2" charset="0"/>
                <a:ea typeface="Calibri" panose="020F0502020204030204" pitchFamily="34" charset="0"/>
                <a:cs typeface="Li Liakat Tanjina Unicode" panose="02000500000000000000" pitchFamily="2" charset="0"/>
              </a:rPr>
              <a:t>১. </a:t>
            </a:r>
            <a:r>
              <a:rPr lang="en-US" sz="3200" b="1" dirty="0" err="1">
                <a:solidFill>
                  <a:schemeClr val="bg2"/>
                </a:solidFill>
                <a:effectLst/>
                <a:latin typeface="Li Liakat Tanjina Unicode" panose="02000500000000000000" pitchFamily="2" charset="0"/>
                <a:ea typeface="Calibri" panose="020F0502020204030204" pitchFamily="34" charset="0"/>
                <a:cs typeface="Li Liakat Tanjina Unicode" panose="02000500000000000000" pitchFamily="2" charset="0"/>
              </a:rPr>
              <a:t>গর্ভপাত</a:t>
            </a:r>
            <a:r>
              <a:rPr lang="en-US" sz="3200" b="1" dirty="0">
                <a:solidFill>
                  <a:schemeClr val="bg2"/>
                </a:solidFill>
                <a:effectLst/>
                <a:latin typeface="Li Liakat Tanjina Unicode" panose="02000500000000000000" pitchFamily="2" charset="0"/>
                <a:ea typeface="Calibri" panose="020F0502020204030204" pitchFamily="34" charset="0"/>
                <a:cs typeface="Li Liakat Tanjina Unicode" panose="02000500000000000000" pitchFamily="2" charset="0"/>
              </a:rPr>
              <a:t> </a:t>
            </a:r>
            <a:r>
              <a:rPr lang="en-US" sz="3200" b="1" dirty="0" err="1">
                <a:solidFill>
                  <a:schemeClr val="bg2"/>
                </a:solidFill>
                <a:effectLst/>
                <a:latin typeface="Li Liakat Tanjina Unicode" panose="02000500000000000000" pitchFamily="2" charset="0"/>
                <a:ea typeface="Calibri" panose="020F0502020204030204" pitchFamily="34" charset="0"/>
                <a:cs typeface="Li Liakat Tanjina Unicode" panose="02000500000000000000" pitchFamily="2" charset="0"/>
              </a:rPr>
              <a:t>অধ্যাদেশ</a:t>
            </a:r>
            <a:endParaRPr lang="en-US" sz="3200" dirty="0">
              <a:solidFill>
                <a:schemeClr val="bg2"/>
              </a:solidFill>
              <a:latin typeface="Li Liakat Tanjina Unicode" panose="02000500000000000000" pitchFamily="2" charset="0"/>
              <a:cs typeface="Li Liakat Tanjina Unicode" panose="020005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793C01-DC0F-4383-75C6-03938D6F6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078" y="421932"/>
            <a:ext cx="2420272" cy="5402482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1958F3-E644-ADB7-5397-183F54484E0D}"/>
              </a:ext>
            </a:extLst>
          </p:cNvPr>
          <p:cNvSpPr txBox="1"/>
          <p:nvPr/>
        </p:nvSpPr>
        <p:spPr>
          <a:xfrm>
            <a:off x="8905414" y="6061680"/>
            <a:ext cx="21336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Calibri" panose="020F0502020204030204" pitchFamily="34" charset="0"/>
                <a:cs typeface="SutonnyOMJ" panose="01010600010101010101" pitchFamily="2" charset="0"/>
              </a:rPr>
              <a:t>ড. </a:t>
            </a:r>
            <a:r>
              <a:rPr lang="en-US" sz="2200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Calibri" panose="020F0502020204030204" pitchFamily="34" charset="0"/>
                <a:cs typeface="SutonnyOMJ" panose="01010600010101010101" pitchFamily="2" charset="0"/>
              </a:rPr>
              <a:t>জিওফ্রে</a:t>
            </a:r>
            <a:r>
              <a:rPr lang="en-US" sz="2200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Calibri" panose="020F0502020204030204" pitchFamily="34" charset="0"/>
                <a:cs typeface="SutonnyOMJ" panose="01010600010101010101" pitchFamily="2" charset="0"/>
              </a:rPr>
              <a:t> </a:t>
            </a:r>
            <a:r>
              <a:rPr lang="en-US" sz="2200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Calibri" panose="020F0502020204030204" pitchFamily="34" charset="0"/>
                <a:cs typeface="SutonnyOMJ" panose="01010600010101010101" pitchFamily="2" charset="0"/>
              </a:rPr>
              <a:t>ডেভিস</a:t>
            </a:r>
            <a:r>
              <a:rPr lang="en-US" sz="2200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Calibri" panose="020F0502020204030204" pitchFamily="34" charset="0"/>
                <a:cs typeface="SutonnyOMJ" panose="01010600010101010101" pitchFamily="2" charset="0"/>
              </a:rPr>
              <a:t> </a:t>
            </a:r>
            <a:endParaRPr lang="en-US" sz="2200" dirty="0">
              <a:solidFill>
                <a:schemeClr val="bg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101464-6A83-0FB5-0069-69294733466B}"/>
              </a:ext>
            </a:extLst>
          </p:cNvPr>
          <p:cNvSpPr txBox="1"/>
          <p:nvPr/>
        </p:nvSpPr>
        <p:spPr>
          <a:xfrm>
            <a:off x="2011220" y="1788788"/>
            <a:ext cx="4857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Calibri" panose="020F0502020204030204" pitchFamily="34" charset="0"/>
                <a:cs typeface="SutonnyOMJ" panose="01010600010101010101" pitchFamily="2" charset="0"/>
              </a:rPr>
              <a:t>লক্ষাধিক</a:t>
            </a:r>
            <a:r>
              <a:rPr lang="en-US" sz="2400" b="1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Calibri" panose="020F0502020204030204" pitchFamily="34" charset="0"/>
                <a:cs typeface="SutonnyOMJ" panose="01010600010101010101" pitchFamily="2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Calibri" panose="020F0502020204030204" pitchFamily="34" charset="0"/>
                <a:cs typeface="SutonnyOMJ" panose="01010600010101010101" pitchFamily="2" charset="0"/>
              </a:rPr>
              <a:t>গর্ভপাত</a:t>
            </a:r>
            <a:r>
              <a:rPr lang="en-US" sz="2400" b="1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Calibri" panose="020F0502020204030204" pitchFamily="34" charset="0"/>
                <a:cs typeface="SutonnyOMJ" panose="01010600010101010101" pitchFamily="2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Calibri" panose="020F0502020204030204" pitchFamily="34" charset="0"/>
                <a:cs typeface="SutonnyOMJ" panose="01010600010101010101" pitchFamily="2" charset="0"/>
              </a:rPr>
              <a:t>সম্পন্ন</a:t>
            </a:r>
            <a:r>
              <a:rPr lang="en-US" sz="2400" b="1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Calibri" panose="020F0502020204030204" pitchFamily="34" charset="0"/>
                <a:cs typeface="SutonnyOMJ" panose="01010600010101010101" pitchFamily="2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Calibri" panose="020F0502020204030204" pitchFamily="34" charset="0"/>
                <a:cs typeface="SutonnyOMJ" panose="01010600010101010101" pitchFamily="2" charset="0"/>
              </a:rPr>
              <a:t>হয়</a:t>
            </a:r>
            <a:r>
              <a:rPr lang="en-US" sz="2400" b="1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Calibri" panose="020F0502020204030204" pitchFamily="34" charset="0"/>
                <a:cs typeface="SutonnyOMJ" panose="01010600010101010101" pitchFamily="2" charset="0"/>
              </a:rPr>
              <a:t>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2"/>
              </a:solidFill>
              <a:effectLst/>
              <a:latin typeface="SutonnyOMJ" panose="01010600010101010101" pitchFamily="2" charset="0"/>
              <a:ea typeface="Calibri" panose="020F0502020204030204" pitchFamily="34" charset="0"/>
              <a:cs typeface="SutonnyOMJ" panose="01010600010101010101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Calibri" panose="020F0502020204030204" pitchFamily="34" charset="0"/>
                <a:cs typeface="SutonnyOMJ" panose="01010600010101010101" pitchFamily="2" charset="0"/>
              </a:rPr>
              <a:t>প্রায়</a:t>
            </a:r>
            <a:r>
              <a:rPr lang="en-US" sz="2400" b="1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Calibri" panose="020F0502020204030204" pitchFamily="34" charset="0"/>
                <a:cs typeface="SutonnyOMJ" panose="01010600010101010101" pitchFamily="2" charset="0"/>
              </a:rPr>
              <a:t> ২৫ </a:t>
            </a:r>
            <a:r>
              <a:rPr lang="en-US" sz="2400" b="1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Calibri" panose="020F0502020204030204" pitchFamily="34" charset="0"/>
                <a:cs typeface="SutonnyOMJ" panose="01010600010101010101" pitchFamily="2" charset="0"/>
              </a:rPr>
              <a:t>হাজার</a:t>
            </a:r>
            <a:r>
              <a:rPr lang="en-US" sz="2400" b="1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Calibri" panose="020F0502020204030204" pitchFamily="34" charset="0"/>
                <a:cs typeface="SutonnyOMJ" panose="01010600010101010101" pitchFamily="2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Calibri" panose="020F0502020204030204" pitchFamily="34" charset="0"/>
                <a:cs typeface="SutonnyOMJ" panose="01010600010101010101" pitchFamily="2" charset="0"/>
              </a:rPr>
              <a:t>শিশু</a:t>
            </a:r>
            <a:r>
              <a:rPr lang="en-US" sz="2400" b="1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Calibri" panose="020F0502020204030204" pitchFamily="34" charset="0"/>
                <a:cs typeface="SutonnyOMJ" panose="01010600010101010101" pitchFamily="2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Calibri" panose="020F0502020204030204" pitchFamily="34" charset="0"/>
                <a:cs typeface="SutonnyOMJ" panose="01010600010101010101" pitchFamily="2" charset="0"/>
              </a:rPr>
              <a:t>জন্মগ্রহন</a:t>
            </a:r>
            <a:r>
              <a:rPr lang="en-US" sz="2400" b="1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Calibri" panose="020F0502020204030204" pitchFamily="34" charset="0"/>
                <a:cs typeface="SutonnyOMJ" panose="01010600010101010101" pitchFamily="2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Calibri" panose="020F0502020204030204" pitchFamily="34" charset="0"/>
                <a:cs typeface="SutonnyOMJ" panose="01010600010101010101" pitchFamily="2" charset="0"/>
              </a:rPr>
              <a:t>করে</a:t>
            </a:r>
            <a:r>
              <a:rPr lang="en-US" sz="2400" b="1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Calibri" panose="020F0502020204030204" pitchFamily="34" charset="0"/>
                <a:cs typeface="SutonnyOMJ" panose="01010600010101010101" pitchFamily="2" charset="0"/>
              </a:rPr>
              <a:t>। </a:t>
            </a:r>
            <a:endParaRPr lang="en-US" sz="2400" b="1" dirty="0">
              <a:solidFill>
                <a:schemeClr val="bg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B0578E-0D68-110B-E2B3-5BCDE6D2C092}"/>
              </a:ext>
            </a:extLst>
          </p:cNvPr>
          <p:cNvSpPr txBox="1"/>
          <p:nvPr/>
        </p:nvSpPr>
        <p:spPr>
          <a:xfrm>
            <a:off x="1230407" y="3938516"/>
            <a:ext cx="62388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Li Liakat Tanjina Unicode" panose="02000500000000000000" pitchFamily="2" charset="0"/>
                <a:ea typeface="Calibri" panose="020F0502020204030204" pitchFamily="34" charset="0"/>
                <a:cs typeface="Li Liakat Tanjina Unicode" panose="02000500000000000000" pitchFamily="2" charset="0"/>
              </a:rPr>
              <a:t>২. </a:t>
            </a:r>
            <a:r>
              <a:rPr lang="en-US" sz="3200" b="1" dirty="0" err="1">
                <a:solidFill>
                  <a:schemeClr val="bg2"/>
                </a:solidFill>
                <a:effectLst/>
                <a:latin typeface="Li Liakat Tanjina Unicode" panose="02000500000000000000" pitchFamily="2" charset="0"/>
                <a:ea typeface="Calibri" panose="020F0502020204030204" pitchFamily="34" charset="0"/>
                <a:cs typeface="Li Liakat Tanjina Unicode" panose="02000500000000000000" pitchFamily="2" charset="0"/>
              </a:rPr>
              <a:t>আন্তর্জাতিক</a:t>
            </a:r>
            <a:r>
              <a:rPr lang="en-US" sz="3200" b="1" dirty="0">
                <a:solidFill>
                  <a:schemeClr val="bg2"/>
                </a:solidFill>
                <a:effectLst/>
                <a:latin typeface="Li Liakat Tanjina Unicode" panose="02000500000000000000" pitchFamily="2" charset="0"/>
                <a:ea typeface="Calibri" panose="020F0502020204030204" pitchFamily="34" charset="0"/>
                <a:cs typeface="Li Liakat Tanjina Unicode" panose="02000500000000000000" pitchFamily="2" charset="0"/>
              </a:rPr>
              <a:t> </a:t>
            </a:r>
            <a:r>
              <a:rPr lang="en-US" sz="3200" b="1" dirty="0" err="1">
                <a:solidFill>
                  <a:schemeClr val="bg2"/>
                </a:solidFill>
                <a:effectLst/>
                <a:latin typeface="Li Liakat Tanjina Unicode" panose="02000500000000000000" pitchFamily="2" charset="0"/>
                <a:ea typeface="Calibri" panose="020F0502020204030204" pitchFamily="34" charset="0"/>
                <a:cs typeface="Li Liakat Tanjina Unicode" panose="02000500000000000000" pitchFamily="2" charset="0"/>
              </a:rPr>
              <a:t>দত্তক</a:t>
            </a:r>
            <a:r>
              <a:rPr lang="en-US" sz="3200" b="1" dirty="0">
                <a:solidFill>
                  <a:schemeClr val="bg2"/>
                </a:solidFill>
                <a:effectLst/>
                <a:latin typeface="Li Liakat Tanjina Unicode" panose="02000500000000000000" pitchFamily="2" charset="0"/>
                <a:ea typeface="Calibri" panose="020F0502020204030204" pitchFamily="34" charset="0"/>
                <a:cs typeface="Li Liakat Tanjina Unicode" panose="02000500000000000000" pitchFamily="2" charset="0"/>
              </a:rPr>
              <a:t> </a:t>
            </a:r>
            <a:r>
              <a:rPr lang="en-US" sz="3200" b="1" dirty="0" err="1">
                <a:solidFill>
                  <a:schemeClr val="bg2"/>
                </a:solidFill>
                <a:effectLst/>
                <a:latin typeface="Li Liakat Tanjina Unicode" panose="02000500000000000000" pitchFamily="2" charset="0"/>
                <a:ea typeface="Calibri" panose="020F0502020204030204" pitchFamily="34" charset="0"/>
                <a:cs typeface="Li Liakat Tanjina Unicode" panose="02000500000000000000" pitchFamily="2" charset="0"/>
              </a:rPr>
              <a:t>আইন</a:t>
            </a:r>
            <a:endParaRPr lang="en-US" sz="3200" dirty="0">
              <a:solidFill>
                <a:schemeClr val="bg2"/>
              </a:solidFill>
              <a:latin typeface="Li Liakat Tanjina Unicode" panose="02000500000000000000" pitchFamily="2" charset="0"/>
              <a:cs typeface="Li Liakat Tanjina Unicode" panose="02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066C66-AF60-9636-17EF-F773B2A62357}"/>
              </a:ext>
            </a:extLst>
          </p:cNvPr>
          <p:cNvSpPr txBox="1"/>
          <p:nvPr/>
        </p:nvSpPr>
        <p:spPr>
          <a:xfrm>
            <a:off x="1948473" y="4742666"/>
            <a:ext cx="485775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Calibri" panose="020F0502020204030204" pitchFamily="34" charset="0"/>
                <a:cs typeface="SutonnyOMJ" panose="01010600010101010101" pitchFamily="2" charset="0"/>
              </a:rPr>
              <a:t>৫টির </a:t>
            </a:r>
            <a:r>
              <a:rPr lang="en-US" sz="2400" b="1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Calibri" panose="020F0502020204030204" pitchFamily="34" charset="0"/>
                <a:cs typeface="SutonnyOMJ" panose="01010600010101010101" pitchFamily="2" charset="0"/>
              </a:rPr>
              <a:t>বেশি</a:t>
            </a:r>
            <a:r>
              <a:rPr lang="en-US" sz="2400" b="1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Calibri" panose="020F0502020204030204" pitchFamily="34" charset="0"/>
                <a:cs typeface="SutonnyOMJ" panose="01010600010101010101" pitchFamily="2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Calibri" panose="020F0502020204030204" pitchFamily="34" charset="0"/>
                <a:cs typeface="SutonnyOMJ" panose="01010600010101010101" pitchFamily="2" charset="0"/>
              </a:rPr>
              <a:t>দেশে</a:t>
            </a:r>
            <a:r>
              <a:rPr lang="en-US" sz="2400" b="1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Calibri" panose="020F0502020204030204" pitchFamily="34" charset="0"/>
                <a:cs typeface="SutonnyOMJ" panose="01010600010101010101" pitchFamily="2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Calibri" panose="020F0502020204030204" pitchFamily="34" charset="0"/>
                <a:cs typeface="SutonnyOMJ" panose="01010600010101010101" pitchFamily="2" charset="0"/>
              </a:rPr>
              <a:t>শিশুদের</a:t>
            </a:r>
            <a:r>
              <a:rPr lang="en-US" sz="2400" b="1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Calibri" panose="020F0502020204030204" pitchFamily="34" charset="0"/>
                <a:cs typeface="SutonnyOMJ" panose="01010600010101010101" pitchFamily="2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Calibri" panose="020F0502020204030204" pitchFamily="34" charset="0"/>
                <a:cs typeface="SutonnyOMJ" panose="01010600010101010101" pitchFamily="2" charset="0"/>
              </a:rPr>
              <a:t>দত্তক</a:t>
            </a:r>
            <a:r>
              <a:rPr lang="en-US" sz="2400" b="1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Calibri" panose="020F0502020204030204" pitchFamily="34" charset="0"/>
                <a:cs typeface="SutonnyOMJ" panose="01010600010101010101" pitchFamily="2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Calibri" panose="020F0502020204030204" pitchFamily="34" charset="0"/>
                <a:cs typeface="SutonnyOMJ" panose="01010600010101010101" pitchFamily="2" charset="0"/>
              </a:rPr>
              <a:t>প্রদান</a:t>
            </a:r>
            <a:r>
              <a:rPr lang="en-US" sz="2400" b="1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Calibri" panose="020F0502020204030204" pitchFamily="34" charset="0"/>
                <a:cs typeface="SutonnyOMJ" panose="01010600010101010101" pitchFamily="2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Calibri" panose="020F0502020204030204" pitchFamily="34" charset="0"/>
                <a:cs typeface="SutonnyOMJ" panose="01010600010101010101" pitchFamily="2" charset="0"/>
              </a:rPr>
              <a:t>করে</a:t>
            </a:r>
            <a:r>
              <a:rPr lang="en-US" sz="2400" b="1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Calibri" panose="020F0502020204030204" pitchFamily="34" charset="0"/>
                <a:cs typeface="SutonnyOMJ" panose="01010600010101010101" pitchFamily="2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Calibri" panose="020F0502020204030204" pitchFamily="34" charset="0"/>
                <a:cs typeface="SutonnyOMJ" panose="01010600010101010101" pitchFamily="2" charset="0"/>
              </a:rPr>
              <a:t>সুন্দর</a:t>
            </a:r>
            <a:r>
              <a:rPr lang="en-US" sz="2400" b="1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Calibri" panose="020F0502020204030204" pitchFamily="34" charset="0"/>
                <a:cs typeface="SutonnyOMJ" panose="01010600010101010101" pitchFamily="2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Calibri" panose="020F0502020204030204" pitchFamily="34" charset="0"/>
                <a:cs typeface="SutonnyOMJ" panose="01010600010101010101" pitchFamily="2" charset="0"/>
              </a:rPr>
              <a:t>জীবন</a:t>
            </a:r>
            <a:r>
              <a:rPr lang="en-US" sz="2400" b="1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Calibri" panose="020F0502020204030204" pitchFamily="34" charset="0"/>
                <a:cs typeface="SutonnyOMJ" panose="01010600010101010101" pitchFamily="2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Calibri" panose="020F0502020204030204" pitchFamily="34" charset="0"/>
                <a:cs typeface="SutonnyOMJ" panose="01010600010101010101" pitchFamily="2" charset="0"/>
              </a:rPr>
              <a:t>দান</a:t>
            </a:r>
            <a:r>
              <a:rPr lang="en-US" sz="2400" b="1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Calibri" panose="020F0502020204030204" pitchFamily="34" charset="0"/>
                <a:cs typeface="SutonnyOMJ" panose="01010600010101010101" pitchFamily="2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Calibri" panose="020F0502020204030204" pitchFamily="34" charset="0"/>
                <a:cs typeface="SutonnyOMJ" panose="01010600010101010101" pitchFamily="2" charset="0"/>
              </a:rPr>
              <a:t>করা</a:t>
            </a:r>
            <a:r>
              <a:rPr lang="en-US" sz="2400" b="1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Calibri" panose="020F0502020204030204" pitchFamily="34" charset="0"/>
                <a:cs typeface="SutonnyOMJ" panose="01010600010101010101" pitchFamily="2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Calibri" panose="020F0502020204030204" pitchFamily="34" charset="0"/>
                <a:cs typeface="SutonnyOMJ" panose="01010600010101010101" pitchFamily="2" charset="0"/>
              </a:rPr>
              <a:t>হয়</a:t>
            </a:r>
            <a:r>
              <a:rPr lang="en-US" sz="2400" b="1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Calibri" panose="020F0502020204030204" pitchFamily="34" charset="0"/>
                <a:cs typeface="SutonnyOMJ" panose="01010600010101010101" pitchFamily="2" charset="0"/>
              </a:rPr>
              <a:t>। </a:t>
            </a:r>
            <a:endParaRPr lang="en-US" sz="2400" b="1" dirty="0">
              <a:solidFill>
                <a:schemeClr val="bg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76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een And Red Pictures | Download Free Images on Unsplash">
            <a:extLst>
              <a:ext uri="{FF2B5EF4-FFF2-40B4-BE49-F238E27FC236}">
                <a16:creationId xmlns:a16="http://schemas.microsoft.com/office/drawing/2014/main" id="{0A9A0CBD-65AB-F397-8681-594EAE30C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5218BE-D82E-4A40-8AF5-3AD2206B1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98" y="712217"/>
            <a:ext cx="9563004" cy="5447281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6223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98DEA8-8C92-4E0F-952F-A72EFB6BC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94311E-69D0-4562-AA78-776C95A66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522" y="2367366"/>
            <a:ext cx="4498314" cy="292291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9B6834-1EC8-4849-B125-05A8B60E57B4}"/>
              </a:ext>
            </a:extLst>
          </p:cNvPr>
          <p:cNvSpPr txBox="1"/>
          <p:nvPr/>
        </p:nvSpPr>
        <p:spPr>
          <a:xfrm>
            <a:off x="4043230" y="783758"/>
            <a:ext cx="41585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  <a:latin typeface="Li Liakat Tanjina Unicode" panose="02000500000000000000" pitchFamily="2" charset="0"/>
                <a:cs typeface="Li Liakat Tanjina Unicode" panose="02000500000000000000" pitchFamily="2" charset="0"/>
              </a:rPr>
              <a:t>স্বাধীন</a:t>
            </a:r>
            <a:r>
              <a:rPr lang="en-US" sz="3200" dirty="0">
                <a:solidFill>
                  <a:schemeClr val="bg1"/>
                </a:solidFill>
                <a:latin typeface="Li Liakat Tanjina Unicode" panose="02000500000000000000" pitchFamily="2" charset="0"/>
                <a:cs typeface="Li Liakat Tanjina Unicode" panose="020005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Li Liakat Tanjina Unicode" panose="02000500000000000000" pitchFamily="2" charset="0"/>
                <a:cs typeface="Li Liakat Tanjina Unicode" panose="02000500000000000000" pitchFamily="2" charset="0"/>
              </a:rPr>
              <a:t>বাংলায়</a:t>
            </a:r>
            <a:r>
              <a:rPr lang="en-US" sz="3200" dirty="0">
                <a:solidFill>
                  <a:schemeClr val="bg1"/>
                </a:solidFill>
                <a:latin typeface="Li Liakat Tanjina Unicode" panose="02000500000000000000" pitchFamily="2" charset="0"/>
                <a:cs typeface="Li Liakat Tanjina Unicode" panose="02000500000000000000" pitchFamily="2" charset="0"/>
              </a:rPr>
              <a:t> </a:t>
            </a:r>
          </a:p>
          <a:p>
            <a:pPr algn="ctr"/>
            <a:r>
              <a:rPr lang="en-US" sz="3200" dirty="0" err="1">
                <a:solidFill>
                  <a:schemeClr val="bg1"/>
                </a:solidFill>
                <a:latin typeface="Li Liakat Tanjina Unicode" panose="02000500000000000000" pitchFamily="2" charset="0"/>
                <a:cs typeface="Li Liakat Tanjina Unicode" panose="02000500000000000000" pitchFamily="2" charset="0"/>
              </a:rPr>
              <a:t>তারা</a:t>
            </a:r>
            <a:r>
              <a:rPr lang="en-US" sz="3200" dirty="0">
                <a:solidFill>
                  <a:schemeClr val="bg1"/>
                </a:solidFill>
                <a:latin typeface="Li Liakat Tanjina Unicode" panose="02000500000000000000" pitchFamily="2" charset="0"/>
                <a:cs typeface="Li Liakat Tanjina Unicode" panose="020005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Li Liakat Tanjina Unicode" panose="02000500000000000000" pitchFamily="2" charset="0"/>
                <a:cs typeface="Li Liakat Tanjina Unicode" panose="02000500000000000000" pitchFamily="2" charset="0"/>
              </a:rPr>
              <a:t>আজ</a:t>
            </a:r>
            <a:r>
              <a:rPr lang="en-US" sz="3200" dirty="0">
                <a:solidFill>
                  <a:schemeClr val="bg1"/>
                </a:solidFill>
                <a:latin typeface="Li Liakat Tanjina Unicode" panose="02000500000000000000" pitchFamily="2" charset="0"/>
                <a:cs typeface="Li Liakat Tanjina Unicode" panose="020005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Li Liakat Tanjina Unicode" panose="02000500000000000000" pitchFamily="2" charset="0"/>
                <a:cs typeface="Li Liakat Tanjina Unicode" panose="02000500000000000000" pitchFamily="2" charset="0"/>
              </a:rPr>
              <a:t>বিড়ম্বনায়</a:t>
            </a:r>
            <a:endParaRPr lang="en-US" sz="3200" dirty="0">
              <a:solidFill>
                <a:schemeClr val="bg1"/>
              </a:solidFill>
              <a:latin typeface="Li Liakat Tanjina Unicode" panose="02000500000000000000" pitchFamily="2" charset="0"/>
              <a:cs typeface="Li Liakat Tanjina Unicode" panose="02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F2AE4F-A246-4B5F-92F3-FD917D61828F}"/>
              </a:ext>
            </a:extLst>
          </p:cNvPr>
          <p:cNvSpPr txBox="1"/>
          <p:nvPr/>
        </p:nvSpPr>
        <p:spPr>
          <a:xfrm>
            <a:off x="9733566" y="2613106"/>
            <a:ext cx="1183337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utonnyMJ" pitchFamily="2" charset="0"/>
                <a:cs typeface="SutonnyMJ" pitchFamily="2" charset="0"/>
              </a:rPr>
              <a:t>২০১৪</a:t>
            </a:r>
          </a:p>
          <a:p>
            <a:r>
              <a:rPr lang="en-US" sz="4000" dirty="0">
                <a:solidFill>
                  <a:schemeClr val="bg1"/>
                </a:solidFill>
                <a:latin typeface="SutonnyMJ" pitchFamily="2" charset="0"/>
                <a:cs typeface="SutonnyMJ" pitchFamily="2" charset="0"/>
              </a:rPr>
              <a:t>2015</a:t>
            </a:r>
          </a:p>
          <a:p>
            <a:r>
              <a:rPr lang="en-US" sz="4000" dirty="0">
                <a:solidFill>
                  <a:schemeClr val="bg1"/>
                </a:solidFill>
                <a:latin typeface="SutonnyMJ" pitchFamily="2" charset="0"/>
                <a:cs typeface="SutonnyMJ" pitchFamily="2" charset="0"/>
              </a:rPr>
              <a:t>2016</a:t>
            </a:r>
          </a:p>
          <a:p>
            <a:r>
              <a:rPr lang="en-US" sz="4000" dirty="0">
                <a:solidFill>
                  <a:schemeClr val="bg1"/>
                </a:solidFill>
                <a:latin typeface="SutonnyMJ" pitchFamily="2" charset="0"/>
                <a:cs typeface="SutonnyMJ" pitchFamily="2" charset="0"/>
              </a:rPr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145546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04505291-D050-48BC-AD71-B0F6A54D8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549319" y="-2751805"/>
            <a:ext cx="7079695" cy="121783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95D41D-0FCB-4462-8D4D-9D63339752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44055E-E3F8-4861-AC22-80DF96F6D40D}"/>
              </a:ext>
            </a:extLst>
          </p:cNvPr>
          <p:cNvSpPr txBox="1"/>
          <p:nvPr/>
        </p:nvSpPr>
        <p:spPr>
          <a:xfrm>
            <a:off x="3029361" y="724825"/>
            <a:ext cx="637390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s-IN" sz="5000" b="0" i="0" u="none" strike="noStrike" dirty="0">
                <a:solidFill>
                  <a:srgbClr val="FFFFFF"/>
                </a:solidFill>
                <a:effectLst/>
                <a:latin typeface="Li Liakat Tanjina Unicode" panose="02000500000000000000" pitchFamily="2" charset="0"/>
                <a:cs typeface="Li Liakat Tanjina Unicode" panose="02000500000000000000" pitchFamily="2" charset="0"/>
              </a:rPr>
              <a:t>প্রতিশ্রুতি ও বাস্তবতা</a:t>
            </a:r>
            <a:r>
              <a:rPr lang="as-IN" sz="5000" b="0" i="0" dirty="0">
                <a:solidFill>
                  <a:srgbClr val="000000"/>
                </a:solidFill>
                <a:effectLst/>
                <a:latin typeface="Li Liakat Tanjina Unicode" panose="02000500000000000000" pitchFamily="2" charset="0"/>
                <a:cs typeface="Li Liakat Tanjina Unicode" panose="02000500000000000000" pitchFamily="2" charset="0"/>
              </a:rPr>
              <a:t>​</a:t>
            </a:r>
            <a:endParaRPr lang="en-US" sz="5000" dirty="0">
              <a:latin typeface="Li Liakat Tanjina Unicode" panose="02000500000000000000" pitchFamily="2" charset="0"/>
              <a:cs typeface="Li Liakat Tanjina Unicode" panose="020005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82819E-DCD3-47C2-B82C-933C40162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553" y="1687842"/>
            <a:ext cx="4839522" cy="518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028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6E4C0E2B-2E2B-08BE-28EE-80EBD25CE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562986" y="-2660166"/>
            <a:ext cx="7079695" cy="12178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A0EA6E-D434-428A-BDC1-0F721D340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FE7AFA-4C87-B777-2DD0-F4215CB51910}"/>
              </a:ext>
            </a:extLst>
          </p:cNvPr>
          <p:cNvSpPr txBox="1"/>
          <p:nvPr/>
        </p:nvSpPr>
        <p:spPr>
          <a:xfrm>
            <a:off x="5590761" y="786847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FCF836-2888-FB42-E593-DF9FEEEDCE20}"/>
              </a:ext>
            </a:extLst>
          </p:cNvPr>
          <p:cNvSpPr txBox="1"/>
          <p:nvPr/>
        </p:nvSpPr>
        <p:spPr>
          <a:xfrm rot="600000">
            <a:off x="6800023" y="3896017"/>
            <a:ext cx="1307408" cy="24123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073BC5-DDD0-8A6E-1CE6-C20DD990F613}"/>
              </a:ext>
            </a:extLst>
          </p:cNvPr>
          <p:cNvSpPr txBox="1"/>
          <p:nvPr/>
        </p:nvSpPr>
        <p:spPr>
          <a:xfrm>
            <a:off x="5604565" y="2001630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5164E6-84D2-B330-0C96-08B91521C0F1}"/>
              </a:ext>
            </a:extLst>
          </p:cNvPr>
          <p:cNvSpPr txBox="1"/>
          <p:nvPr/>
        </p:nvSpPr>
        <p:spPr>
          <a:xfrm>
            <a:off x="4193016" y="2689941"/>
            <a:ext cx="397383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as-IN" sz="7200" b="0" dirty="0">
                <a:solidFill>
                  <a:schemeClr val="bg1"/>
                </a:solidFill>
                <a:latin typeface="Li Liakat Tanjina Unicode" panose="02000500000000000000" pitchFamily="2" charset="0"/>
                <a:ea typeface="Linux Libertine"/>
                <a:cs typeface="Li Liakat Tanjina Unicode" panose="02000500000000000000" pitchFamily="2" charset="0"/>
              </a:rPr>
              <a:t>ধন্যবাদ</a:t>
            </a:r>
            <a:endParaRPr lang="en-US" sz="7200" dirty="0">
              <a:solidFill>
                <a:schemeClr val="bg1"/>
              </a:solidFill>
              <a:latin typeface="Li Liakat Tanjina Unicode" panose="02000500000000000000" pitchFamily="2" charset="0"/>
              <a:cs typeface="Li Liakat Tanjina Unicode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287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F738-6AA3-44F4-9089-77B247AD5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F8E39B13-8288-4D6B-874C-6FF30101F5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50" y="10"/>
            <a:ext cx="12192001" cy="685799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71C3A6-E659-43C1-8C87-E0425361A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83" y="4679760"/>
            <a:ext cx="2313076" cy="144567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F0B3F9-B5DC-4CBE-8861-D7CB8548FEBE}"/>
              </a:ext>
            </a:extLst>
          </p:cNvPr>
          <p:cNvSpPr txBox="1"/>
          <p:nvPr/>
        </p:nvSpPr>
        <p:spPr>
          <a:xfrm>
            <a:off x="3003359" y="2508961"/>
            <a:ext cx="571948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dirty="0" err="1">
                <a:solidFill>
                  <a:schemeClr val="bg1"/>
                </a:solidFill>
                <a:latin typeface="Li Liakat Tanjina Unicode" panose="02000500000000000000" pitchFamily="2" charset="0"/>
                <a:cs typeface="Li Liakat Tanjina Unicode" panose="02000500000000000000" pitchFamily="2" charset="0"/>
              </a:rPr>
              <a:t>এপ্রিল</a:t>
            </a:r>
            <a:r>
              <a:rPr lang="en-US" sz="4500" dirty="0">
                <a:solidFill>
                  <a:schemeClr val="bg1"/>
                </a:solidFill>
                <a:latin typeface="Li Liakat Tanjina Unicode" panose="02000500000000000000" pitchFamily="2" charset="0"/>
                <a:cs typeface="Li Liakat Tanjina Unicode" panose="02000500000000000000" pitchFamily="2" charset="0"/>
              </a:rPr>
              <a:t>, </a:t>
            </a:r>
            <a:r>
              <a:rPr lang="en-US" sz="4500" dirty="0" err="1">
                <a:solidFill>
                  <a:schemeClr val="bg1"/>
                </a:solidFill>
                <a:latin typeface="Li Liakat Tanjina Unicode" panose="02000500000000000000" pitchFamily="2" charset="0"/>
                <a:cs typeface="Li Liakat Tanjina Unicode" panose="02000500000000000000" pitchFamily="2" charset="0"/>
              </a:rPr>
              <a:t>সূচনা</a:t>
            </a:r>
            <a:r>
              <a:rPr lang="en-US" sz="4500" dirty="0">
                <a:solidFill>
                  <a:schemeClr val="bg1"/>
                </a:solidFill>
                <a:latin typeface="Li Liakat Tanjina Unicode" panose="02000500000000000000" pitchFamily="2" charset="0"/>
                <a:cs typeface="Li Liakat Tanjina Unicode" panose="02000500000000000000" pitchFamily="2" charset="0"/>
              </a:rPr>
              <a:t> </a:t>
            </a:r>
            <a:r>
              <a:rPr lang="en-US" sz="4500" dirty="0" err="1">
                <a:solidFill>
                  <a:schemeClr val="bg1"/>
                </a:solidFill>
                <a:latin typeface="Li Liakat Tanjina Unicode" panose="02000500000000000000" pitchFamily="2" charset="0"/>
                <a:cs typeface="Li Liakat Tanjina Unicode" panose="02000500000000000000" pitchFamily="2" charset="0"/>
              </a:rPr>
              <a:t>এক</a:t>
            </a:r>
            <a:r>
              <a:rPr lang="en-US" sz="4500" dirty="0">
                <a:solidFill>
                  <a:schemeClr val="bg1"/>
                </a:solidFill>
                <a:latin typeface="Li Liakat Tanjina Unicode" panose="02000500000000000000" pitchFamily="2" charset="0"/>
                <a:cs typeface="Li Liakat Tanjina Unicode" panose="02000500000000000000" pitchFamily="2" charset="0"/>
              </a:rPr>
              <a:t> </a:t>
            </a:r>
            <a:r>
              <a:rPr lang="en-US" sz="4500" dirty="0" err="1">
                <a:solidFill>
                  <a:schemeClr val="bg1"/>
                </a:solidFill>
                <a:latin typeface="Li Liakat Tanjina Unicode" panose="02000500000000000000" pitchFamily="2" charset="0"/>
                <a:cs typeface="Li Liakat Tanjina Unicode" panose="02000500000000000000" pitchFamily="2" charset="0"/>
              </a:rPr>
              <a:t>বিভীষিকাময়</a:t>
            </a:r>
            <a:r>
              <a:rPr lang="en-US" sz="4500" dirty="0">
                <a:solidFill>
                  <a:schemeClr val="bg1"/>
                </a:solidFill>
                <a:latin typeface="Li Liakat Tanjina Unicode" panose="02000500000000000000" pitchFamily="2" charset="0"/>
                <a:cs typeface="Li Liakat Tanjina Unicode" panose="02000500000000000000" pitchFamily="2" charset="0"/>
              </a:rPr>
              <a:t> </a:t>
            </a:r>
          </a:p>
          <a:p>
            <a:pPr algn="ctr"/>
            <a:r>
              <a:rPr lang="en-US" sz="4500" dirty="0" err="1">
                <a:solidFill>
                  <a:schemeClr val="bg1"/>
                </a:solidFill>
                <a:latin typeface="Li Liakat Tanjina Unicode" panose="02000500000000000000" pitchFamily="2" charset="0"/>
                <a:cs typeface="Li Liakat Tanjina Unicode" panose="02000500000000000000" pitchFamily="2" charset="0"/>
              </a:rPr>
              <a:t>যাত্রার</a:t>
            </a:r>
            <a:endParaRPr lang="en-US" sz="4500" dirty="0">
              <a:solidFill>
                <a:schemeClr val="bg1"/>
              </a:solidFill>
              <a:latin typeface="Li Liakat Tanjina Unicode" panose="02000500000000000000" pitchFamily="2" charset="0"/>
              <a:cs typeface="Li Liakat Tanjina Unicode" panose="020005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1110AF-92C0-49E0-BF6B-30CD134615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068" y="4801723"/>
            <a:ext cx="3099077" cy="14456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3A76968-911E-4D3A-93A9-99FA5D7FEF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565" y="622820"/>
            <a:ext cx="4399164" cy="127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19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een And Red Pictures | Download Free Images on Unsplash">
            <a:extLst>
              <a:ext uri="{FF2B5EF4-FFF2-40B4-BE49-F238E27FC236}">
                <a16:creationId xmlns:a16="http://schemas.microsoft.com/office/drawing/2014/main" id="{8DCA0768-07AC-049E-4B45-B6E4BB1A0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8CD901D-20B3-4EF4-9317-FE71DA9694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40B7449E-59EA-A659-EF9B-B6FEAC45C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087" y="1419225"/>
            <a:ext cx="7743825" cy="5119240"/>
          </a:xfrm>
          <a:prstGeom prst="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B86972-009A-AEDF-EBC8-734D8982DBB6}"/>
              </a:ext>
            </a:extLst>
          </p:cNvPr>
          <p:cNvSpPr txBox="1"/>
          <p:nvPr/>
        </p:nvSpPr>
        <p:spPr>
          <a:xfrm>
            <a:off x="1409700" y="371475"/>
            <a:ext cx="937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chemeClr val="bg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পাক</a:t>
            </a:r>
            <a:r>
              <a:rPr lang="en-US" sz="4000" b="1" dirty="0">
                <a:solidFill>
                  <a:schemeClr val="bg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 </a:t>
            </a:r>
            <a:r>
              <a:rPr lang="en-US" sz="4000" b="1" dirty="0" err="1">
                <a:solidFill>
                  <a:schemeClr val="bg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বাহিনীর</a:t>
            </a:r>
            <a:r>
              <a:rPr lang="en-US" sz="4000" b="1" dirty="0">
                <a:solidFill>
                  <a:schemeClr val="bg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 </a:t>
            </a:r>
            <a:r>
              <a:rPr lang="en-US" sz="4000" b="1" dirty="0" err="1">
                <a:solidFill>
                  <a:schemeClr val="bg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ষড়যন্ত্রের</a:t>
            </a:r>
            <a:r>
              <a:rPr lang="en-US" sz="4000" b="1" dirty="0">
                <a:solidFill>
                  <a:schemeClr val="bg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 </a:t>
            </a:r>
            <a:r>
              <a:rPr lang="en-US" sz="4000" b="1" dirty="0" err="1">
                <a:solidFill>
                  <a:schemeClr val="bg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প্রতিচ্ছবি</a:t>
            </a:r>
            <a:endParaRPr lang="en-US" sz="4000" b="1" dirty="0">
              <a:solidFill>
                <a:schemeClr val="bg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627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een And Red Pictures | Download Free Images on Unsplash">
            <a:extLst>
              <a:ext uri="{FF2B5EF4-FFF2-40B4-BE49-F238E27FC236}">
                <a16:creationId xmlns:a16="http://schemas.microsoft.com/office/drawing/2014/main" id="{8DCA0768-07AC-049E-4B45-B6E4BB1A0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3E7F3B-96F8-4086-B7D2-853D8ACC51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535187-C997-11EF-DAD4-652CED4E3105}"/>
              </a:ext>
            </a:extLst>
          </p:cNvPr>
          <p:cNvSpPr txBox="1"/>
          <p:nvPr/>
        </p:nvSpPr>
        <p:spPr>
          <a:xfrm>
            <a:off x="1328737" y="842371"/>
            <a:ext cx="9534525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000" b="1" i="0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“ </a:t>
            </a:r>
            <a:r>
              <a:rPr lang="en-US" sz="4000" b="1" i="0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নিয়াজী</a:t>
            </a:r>
            <a:r>
              <a:rPr lang="en-US" sz="4000" b="1" i="0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4000" b="1" i="0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জওয়ানদের</a:t>
            </a:r>
            <a:r>
              <a:rPr lang="en-US" sz="4000" b="1" i="0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4000" b="1" dirty="0" err="1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অ</a:t>
            </a:r>
            <a:r>
              <a:rPr lang="en-US" sz="4000" b="1" i="0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সৈনিকসুলভ</a:t>
            </a:r>
            <a:r>
              <a:rPr lang="en-US" sz="4000" b="1" i="0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, </a:t>
            </a:r>
            <a:r>
              <a:rPr lang="en-US" sz="4000" b="1" i="0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অনৈতিক</a:t>
            </a:r>
            <a:r>
              <a:rPr lang="en-US" sz="4000" b="1" i="0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4000" b="1" i="0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এবং</a:t>
            </a:r>
            <a:r>
              <a:rPr lang="en-US" sz="4000" b="1" i="0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4000" b="1" i="0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কামাশক্তি</a:t>
            </a:r>
            <a:r>
              <a:rPr lang="en-US" sz="4000" b="1" dirty="0" err="1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মূলক</a:t>
            </a:r>
            <a:r>
              <a:rPr lang="en-US" sz="4000" b="1" dirty="0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4000" b="1" dirty="0" err="1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কর্মকাণ্ডে</a:t>
            </a:r>
            <a:r>
              <a:rPr lang="en-US" sz="4000" b="1" dirty="0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4000" b="1" dirty="0" err="1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উৎসাহিত</a:t>
            </a:r>
            <a:r>
              <a:rPr lang="en-US" sz="4000" b="1" dirty="0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4000" b="1" dirty="0" err="1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করতেন</a:t>
            </a:r>
            <a:r>
              <a:rPr lang="en-US" sz="4000" b="1" dirty="0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। </a:t>
            </a:r>
            <a:r>
              <a:rPr lang="en-US" sz="4000" b="1" dirty="0" err="1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চোখে</a:t>
            </a:r>
            <a:r>
              <a:rPr lang="en-US" sz="4000" b="1" dirty="0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4000" b="1" dirty="0" err="1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শয়তানের</a:t>
            </a:r>
            <a:r>
              <a:rPr lang="en-US" sz="4000" b="1" dirty="0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4000" b="1" dirty="0" err="1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দীপ্তি</a:t>
            </a:r>
            <a:r>
              <a:rPr lang="en-US" sz="4000" b="1" dirty="0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4000" b="1" dirty="0" err="1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নিয়ে</a:t>
            </a:r>
            <a:r>
              <a:rPr lang="en-US" sz="4000" b="1" dirty="0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4000" b="1" dirty="0" err="1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জিজ্ঞেস</a:t>
            </a:r>
            <a:r>
              <a:rPr lang="en-US" sz="4000" b="1" dirty="0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4000" b="1" dirty="0" err="1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করতেন</a:t>
            </a:r>
            <a:r>
              <a:rPr lang="en-US" sz="4000" b="1" dirty="0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‘</a:t>
            </a:r>
            <a:r>
              <a:rPr lang="en-US" sz="4000" b="1" dirty="0" err="1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গত</a:t>
            </a:r>
            <a:r>
              <a:rPr lang="en-US" sz="4000" b="1" dirty="0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4000" b="1" dirty="0" err="1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রাতে</a:t>
            </a:r>
            <a:r>
              <a:rPr lang="en-US" sz="4000" b="1" dirty="0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4000" b="1" dirty="0" err="1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তোমার</a:t>
            </a:r>
            <a:r>
              <a:rPr lang="en-US" sz="4000" b="1" dirty="0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4000" b="1" dirty="0" err="1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অর্জন</a:t>
            </a:r>
            <a:r>
              <a:rPr lang="en-US" sz="4000" b="1" dirty="0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4000" b="1" dirty="0" err="1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কি</a:t>
            </a:r>
            <a:r>
              <a:rPr lang="en-US" sz="4000" b="1" dirty="0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4000" b="1" dirty="0" err="1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শেরা</a:t>
            </a:r>
            <a:r>
              <a:rPr lang="en-US" sz="4000" b="1" dirty="0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?’ </a:t>
            </a:r>
            <a:r>
              <a:rPr lang="en-US" sz="4000" b="1" dirty="0" err="1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অর্জন</a:t>
            </a:r>
            <a:r>
              <a:rPr lang="en-US" sz="4000" b="1" dirty="0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4000" b="1" dirty="0" err="1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বলতে</a:t>
            </a:r>
            <a:r>
              <a:rPr lang="en-US" sz="4000" b="1" dirty="0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4000" b="1" dirty="0" err="1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তিনি</a:t>
            </a:r>
            <a:r>
              <a:rPr lang="en-US" sz="4000" b="1" dirty="0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4000" b="1" dirty="0" err="1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ধর্ষণকে</a:t>
            </a:r>
            <a:r>
              <a:rPr lang="en-US" sz="4000" b="1" dirty="0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4000" b="1" dirty="0" err="1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বোঝাতেন</a:t>
            </a:r>
            <a:r>
              <a:rPr lang="en-US" sz="4000" b="1" dirty="0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। </a:t>
            </a:r>
            <a:r>
              <a:rPr lang="en-US" sz="4000" b="1" i="0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”</a:t>
            </a:r>
            <a:endParaRPr lang="en-US" sz="4000" b="1" dirty="0">
              <a:solidFill>
                <a:schemeClr val="bg2"/>
              </a:solidFill>
              <a:latin typeface="SutonnyOMJ" panose="01010600010101010101" pitchFamily="2" charset="0"/>
              <a:ea typeface="Segoe UI Historic" panose="020B0502040204020203" pitchFamily="34" charset="0"/>
              <a:cs typeface="SutonnyOMJ" panose="01010600010101010101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FC3BD0-5541-E291-2896-22A334894D5A}"/>
              </a:ext>
            </a:extLst>
          </p:cNvPr>
          <p:cNvSpPr txBox="1"/>
          <p:nvPr/>
        </p:nvSpPr>
        <p:spPr>
          <a:xfrm>
            <a:off x="6172200" y="4874996"/>
            <a:ext cx="4991100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- </a:t>
            </a:r>
            <a:r>
              <a:rPr lang="en-US" sz="2800" b="1" dirty="0" err="1">
                <a:solidFill>
                  <a:schemeClr val="bg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আব্দুর</a:t>
            </a:r>
            <a:r>
              <a:rPr lang="en-US" sz="2800" b="1" dirty="0">
                <a:solidFill>
                  <a:schemeClr val="bg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 </a:t>
            </a:r>
            <a:r>
              <a:rPr lang="en-US" sz="2800" b="1" dirty="0" err="1">
                <a:solidFill>
                  <a:schemeClr val="bg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রহমান</a:t>
            </a:r>
            <a:r>
              <a:rPr lang="en-US" sz="2800" b="1" dirty="0">
                <a:solidFill>
                  <a:schemeClr val="bg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 </a:t>
            </a:r>
            <a:r>
              <a:rPr lang="en-US" sz="2800" b="1" dirty="0" err="1">
                <a:solidFill>
                  <a:schemeClr val="bg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সিদ্দিকি</a:t>
            </a:r>
            <a:endParaRPr lang="en-US" sz="2800" b="1" dirty="0">
              <a:solidFill>
                <a:schemeClr val="bg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  </a:t>
            </a:r>
            <a:r>
              <a:rPr lang="en-US" sz="2800" dirty="0" err="1">
                <a:solidFill>
                  <a:schemeClr val="bg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ব্রিগেডিয়ার</a:t>
            </a:r>
            <a:r>
              <a:rPr lang="en-US" sz="2800" dirty="0">
                <a:solidFill>
                  <a:schemeClr val="bg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, </a:t>
            </a:r>
            <a:r>
              <a:rPr lang="en-US" sz="2800" dirty="0" err="1">
                <a:solidFill>
                  <a:schemeClr val="bg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পাকিস্তানী</a:t>
            </a:r>
            <a:r>
              <a:rPr lang="en-US" sz="2800" dirty="0">
                <a:solidFill>
                  <a:schemeClr val="bg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সেনাবাহিনী</a:t>
            </a:r>
            <a:endParaRPr lang="en-US" sz="2800" dirty="0">
              <a:solidFill>
                <a:schemeClr val="bg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778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een And Red Pictures | Download Free Images on Unsplash">
            <a:extLst>
              <a:ext uri="{FF2B5EF4-FFF2-40B4-BE49-F238E27FC236}">
                <a16:creationId xmlns:a16="http://schemas.microsoft.com/office/drawing/2014/main" id="{8DCA0768-07AC-049E-4B45-B6E4BB1A0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E22BE6-1767-4C5D-B852-DC4FD49E1C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535187-C997-11EF-DAD4-652CED4E3105}"/>
              </a:ext>
            </a:extLst>
          </p:cNvPr>
          <p:cNvSpPr txBox="1"/>
          <p:nvPr/>
        </p:nvSpPr>
        <p:spPr>
          <a:xfrm>
            <a:off x="1178719" y="1709146"/>
            <a:ext cx="9834563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000" b="1" i="0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“ </a:t>
            </a:r>
            <a:r>
              <a:rPr lang="en-US" sz="4000" b="1" i="0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তুমি</a:t>
            </a:r>
            <a:r>
              <a:rPr lang="en-US" sz="4000" b="1" i="0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4000" b="1" i="0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কখনোই</a:t>
            </a:r>
            <a:r>
              <a:rPr lang="en-US" sz="4000" b="1" i="0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4000" b="1" i="0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আশা</a:t>
            </a:r>
            <a:r>
              <a:rPr lang="en-US" sz="4000" b="1" i="0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4000" b="1" i="0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করতে</a:t>
            </a:r>
            <a:r>
              <a:rPr lang="en-US" sz="4000" b="1" i="0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4000" b="1" i="0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পারো</a:t>
            </a:r>
            <a:r>
              <a:rPr lang="en-US" sz="4000" b="1" i="0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4000" b="1" i="0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না</a:t>
            </a:r>
            <a:r>
              <a:rPr lang="en-US" sz="4000" b="1" i="0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, </a:t>
            </a:r>
            <a:r>
              <a:rPr lang="en-US" sz="4000" b="1" i="0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একজন</a:t>
            </a:r>
            <a:r>
              <a:rPr lang="en-US" sz="4000" b="1" i="0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4000" b="1" i="0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মানুষ</a:t>
            </a:r>
            <a:r>
              <a:rPr lang="en-US" sz="4000" b="1" i="0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4000" b="1" i="0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পূর্ব</a:t>
            </a:r>
            <a:r>
              <a:rPr lang="en-US" sz="4000" b="1" i="0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4000" b="1" i="0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পাকিস্তানে</a:t>
            </a:r>
            <a:r>
              <a:rPr lang="en-US" sz="4000" b="1" i="0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4000" b="1" i="0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বাস</a:t>
            </a:r>
            <a:r>
              <a:rPr lang="en-US" sz="4000" b="1" i="0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4000" b="1" i="0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করবে</a:t>
            </a:r>
            <a:r>
              <a:rPr lang="en-US" sz="4000" b="1" i="0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, </a:t>
            </a:r>
            <a:r>
              <a:rPr lang="en-US" sz="4000" b="1" i="0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যুদ্ধ</a:t>
            </a:r>
            <a:r>
              <a:rPr lang="en-US" sz="4000" b="1" i="0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4000" b="1" i="0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করবে</a:t>
            </a:r>
            <a:r>
              <a:rPr lang="en-US" sz="4000" b="1" i="0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, </a:t>
            </a:r>
            <a:r>
              <a:rPr lang="en-US" sz="4000" b="1" i="0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মারা</a:t>
            </a:r>
            <a:r>
              <a:rPr lang="en-US" sz="4000" b="1" i="0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4000" b="1" i="0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যাবে</a:t>
            </a:r>
            <a:r>
              <a:rPr lang="en-US" sz="4000" b="1" i="0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4000" b="1" i="0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আর</a:t>
            </a:r>
            <a:r>
              <a:rPr lang="en-US" sz="4000" b="1" i="0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4000" b="1" i="0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শারীরিক</a:t>
            </a:r>
            <a:r>
              <a:rPr lang="en-US" sz="4000" b="1" i="0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4000" b="1" i="0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চাহিদা</a:t>
            </a:r>
            <a:r>
              <a:rPr lang="en-US" sz="4000" b="1" i="0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4000" b="1" i="0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মেটাতে</a:t>
            </a:r>
            <a:r>
              <a:rPr lang="en-US" sz="4000" b="1" i="0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4000" b="1" i="0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যাবে</a:t>
            </a:r>
            <a:r>
              <a:rPr lang="en-US" sz="4000" b="1" i="0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4000" b="1" i="0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ঝিলামে</a:t>
            </a:r>
            <a:r>
              <a:rPr lang="en-US" sz="4000" b="1" i="0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। ”</a:t>
            </a:r>
            <a:endParaRPr lang="en-US" sz="4000" b="1" dirty="0">
              <a:solidFill>
                <a:schemeClr val="bg2"/>
              </a:solidFill>
              <a:latin typeface="SutonnyOMJ" panose="01010600010101010101" pitchFamily="2" charset="0"/>
              <a:ea typeface="Segoe UI Historic" panose="020B0502040204020203" pitchFamily="34" charset="0"/>
              <a:cs typeface="SutonnyOMJ" panose="01010600010101010101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FC3BD0-5541-E291-2896-22A334894D5A}"/>
              </a:ext>
            </a:extLst>
          </p:cNvPr>
          <p:cNvSpPr txBox="1"/>
          <p:nvPr/>
        </p:nvSpPr>
        <p:spPr>
          <a:xfrm>
            <a:off x="7096125" y="5089626"/>
            <a:ext cx="4991100" cy="586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2"/>
                </a:solidFill>
              </a:rPr>
              <a:t>-</a:t>
            </a:r>
            <a:r>
              <a:rPr lang="en-US" sz="2400" dirty="0">
                <a:solidFill>
                  <a:schemeClr val="bg2"/>
                </a:solidFill>
              </a:rPr>
              <a:t> </a:t>
            </a:r>
            <a:r>
              <a:rPr lang="en-US" sz="2400" b="1" dirty="0" err="1">
                <a:solidFill>
                  <a:schemeClr val="bg2"/>
                </a:solidFill>
              </a:rPr>
              <a:t>লে</a:t>
            </a:r>
            <a:r>
              <a:rPr lang="en-US" sz="2400" b="1" dirty="0">
                <a:solidFill>
                  <a:schemeClr val="bg2"/>
                </a:solidFill>
              </a:rPr>
              <a:t>. </a:t>
            </a:r>
            <a:r>
              <a:rPr lang="en-US" sz="2400" b="1" dirty="0" err="1">
                <a:solidFill>
                  <a:schemeClr val="bg2"/>
                </a:solidFill>
              </a:rPr>
              <a:t>জে</a:t>
            </a:r>
            <a:r>
              <a:rPr lang="en-US" sz="2400" b="1" dirty="0">
                <a:solidFill>
                  <a:schemeClr val="bg2"/>
                </a:solidFill>
              </a:rPr>
              <a:t>. এ. এ. </a:t>
            </a:r>
            <a:r>
              <a:rPr lang="en-US" sz="2400" b="1" dirty="0" err="1">
                <a:solidFill>
                  <a:schemeClr val="bg2"/>
                </a:solidFill>
              </a:rPr>
              <a:t>কে</a:t>
            </a:r>
            <a:r>
              <a:rPr lang="en-US" sz="2400" b="1" dirty="0">
                <a:solidFill>
                  <a:schemeClr val="bg2"/>
                </a:solidFill>
              </a:rPr>
              <a:t>. </a:t>
            </a:r>
            <a:r>
              <a:rPr lang="en-US" sz="2400" b="1" dirty="0" err="1">
                <a:solidFill>
                  <a:schemeClr val="bg2"/>
                </a:solidFill>
              </a:rPr>
              <a:t>নিয়াজি</a:t>
            </a:r>
            <a:endParaRPr 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356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een And Red Pictures | Download Free Images on Unsplash">
            <a:extLst>
              <a:ext uri="{FF2B5EF4-FFF2-40B4-BE49-F238E27FC236}">
                <a16:creationId xmlns:a16="http://schemas.microsoft.com/office/drawing/2014/main" id="{8DCA0768-07AC-049E-4B45-B6E4BB1A0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E5303E-89C0-422B-B627-1F876C8918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2001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535187-C997-11EF-DAD4-652CED4E3105}"/>
              </a:ext>
            </a:extLst>
          </p:cNvPr>
          <p:cNvSpPr txBox="1"/>
          <p:nvPr/>
        </p:nvSpPr>
        <p:spPr>
          <a:xfrm>
            <a:off x="495300" y="650921"/>
            <a:ext cx="11201400" cy="4405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800" b="1" i="0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“ </a:t>
            </a:r>
            <a:r>
              <a:rPr lang="en-US" sz="3800" b="1" i="0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খান</a:t>
            </a:r>
            <a:r>
              <a:rPr lang="en-US" sz="3800" b="1" i="0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3800" b="1" i="0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সেনাদের</a:t>
            </a:r>
            <a:r>
              <a:rPr lang="en-US" sz="3800" b="1" i="0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3800" b="1" i="0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মহিলাদের</a:t>
            </a:r>
            <a:r>
              <a:rPr lang="en-US" sz="3800" b="1" i="0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3800" b="1" i="0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উপর</a:t>
            </a:r>
            <a:r>
              <a:rPr lang="en-US" sz="3800" b="1" i="0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3800" b="1" i="0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ঝাঁপিয়ে</a:t>
            </a:r>
            <a:r>
              <a:rPr lang="en-US" sz="3800" b="1" i="0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3800" b="1" i="0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পড়ার</a:t>
            </a:r>
            <a:r>
              <a:rPr lang="en-US" sz="3800" b="1" i="0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3800" b="1" i="0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নির্দেশ</a:t>
            </a:r>
            <a:r>
              <a:rPr lang="en-US" sz="3800" b="1" i="0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3800" b="1" i="0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দেন</a:t>
            </a:r>
            <a:r>
              <a:rPr lang="en-US" sz="3800" b="1" i="0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3800" b="1" i="0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শেখ</a:t>
            </a:r>
            <a:r>
              <a:rPr lang="en-US" sz="3800" b="1" i="0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3800" b="1" i="0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নিয়াজি</a:t>
            </a:r>
            <a:r>
              <a:rPr lang="en-US" sz="3800" b="1" i="0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। </a:t>
            </a:r>
            <a:r>
              <a:rPr lang="en-US" sz="3800" b="1" i="0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নির্দেশ</a:t>
            </a:r>
            <a:r>
              <a:rPr lang="en-US" sz="3800" b="1" i="0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3800" b="1" i="0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আমান্য</a:t>
            </a:r>
            <a:r>
              <a:rPr lang="en-US" sz="3800" b="1" i="0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3800" b="1" i="0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করার</a:t>
            </a:r>
            <a:r>
              <a:rPr lang="en-US" sz="3800" b="1" i="0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3800" b="1" i="0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জন্য</a:t>
            </a:r>
            <a:r>
              <a:rPr lang="en-US" sz="3800" b="1" i="0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3800" b="1" i="0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লেখকের</a:t>
            </a:r>
            <a:r>
              <a:rPr lang="en-US" sz="3800" b="1" i="0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3800" b="1" i="0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সামনেই</a:t>
            </a:r>
            <a:r>
              <a:rPr lang="en-US" sz="3800" b="1" i="0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3800" b="1" i="0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পিস্তল</a:t>
            </a:r>
            <a:r>
              <a:rPr lang="en-US" sz="3800" b="1" i="0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3800" b="1" i="0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বের</a:t>
            </a:r>
            <a:r>
              <a:rPr lang="en-US" sz="3800" b="1" i="0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3800" b="1" i="0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করে</a:t>
            </a:r>
            <a:r>
              <a:rPr lang="en-US" sz="3800" b="1" i="0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3800" b="1" i="0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এক</a:t>
            </a:r>
            <a:r>
              <a:rPr lang="en-US" sz="3800" b="1" i="0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3800" b="1" i="0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বাঙালি</a:t>
            </a:r>
            <a:r>
              <a:rPr lang="en-US" sz="3800" b="1" i="0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3800" b="1" i="0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অফিসারকে</a:t>
            </a:r>
            <a:r>
              <a:rPr lang="en-US" sz="3800" b="1" i="0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3800" b="1" i="0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গুলি</a:t>
            </a:r>
            <a:r>
              <a:rPr lang="en-US" sz="3800" b="1" i="0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3800" b="1" i="0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করেছিলো</a:t>
            </a:r>
            <a:r>
              <a:rPr lang="en-US" sz="3800" b="1" i="0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3800" b="1" i="0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নিয়াজি</a:t>
            </a:r>
            <a:r>
              <a:rPr lang="en-US" sz="3800" b="1" i="0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। </a:t>
            </a:r>
            <a:r>
              <a:rPr lang="en-US" sz="3800" b="1" i="0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পরের</a:t>
            </a:r>
            <a:r>
              <a:rPr lang="en-US" sz="3800" b="1" i="0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3800" b="1" i="0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দিন</a:t>
            </a:r>
            <a:r>
              <a:rPr lang="en-US" sz="3800" b="1" i="0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3800" b="1" i="0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সকালে</a:t>
            </a:r>
            <a:r>
              <a:rPr lang="en-US" sz="3800" b="1" dirty="0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, </a:t>
            </a:r>
            <a:r>
              <a:rPr lang="en-US" sz="3800" b="1" dirty="0" err="1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একজন</a:t>
            </a:r>
            <a:r>
              <a:rPr lang="en-US" sz="3800" b="1" dirty="0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3800" b="1" dirty="0" err="1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বাঙালি</a:t>
            </a:r>
            <a:r>
              <a:rPr lang="en-US" sz="3800" b="1" dirty="0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3800" b="1" dirty="0" err="1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অফিসার</a:t>
            </a:r>
            <a:r>
              <a:rPr lang="en-US" sz="3800" b="1" dirty="0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3800" b="1" dirty="0" err="1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মেজর</a:t>
            </a:r>
            <a:r>
              <a:rPr lang="en-US" sz="3800" b="1" dirty="0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3800" b="1" dirty="0" err="1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মুস্তাক</a:t>
            </a:r>
            <a:r>
              <a:rPr lang="en-US" sz="3800" b="1" dirty="0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3800" b="1" dirty="0" err="1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কমান্ড</a:t>
            </a:r>
            <a:r>
              <a:rPr lang="en-US" sz="3800" b="1" dirty="0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3800" b="1" dirty="0" err="1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সদর</a:t>
            </a:r>
            <a:r>
              <a:rPr lang="en-US" sz="3800" b="1" dirty="0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3800" b="1" dirty="0" err="1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দপ্তরের</a:t>
            </a:r>
            <a:r>
              <a:rPr lang="en-US" sz="3800" b="1" dirty="0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3800" b="1" dirty="0" err="1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এক</a:t>
            </a:r>
            <a:r>
              <a:rPr lang="en-US" sz="3800" b="1" dirty="0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3800" b="1" dirty="0" err="1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বাথরুমে</a:t>
            </a:r>
            <a:r>
              <a:rPr lang="en-US" sz="3800" b="1" dirty="0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3800" b="1" dirty="0" err="1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নিজ</a:t>
            </a:r>
            <a:r>
              <a:rPr lang="en-US" sz="3800" b="1" dirty="0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3800" b="1" dirty="0" err="1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মাথায়</a:t>
            </a:r>
            <a:r>
              <a:rPr lang="en-US" sz="3800" b="1" dirty="0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3800" b="1" dirty="0" err="1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গুলি</a:t>
            </a:r>
            <a:r>
              <a:rPr lang="en-US" sz="3800" b="1" dirty="0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3800" b="1" dirty="0" err="1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করে</a:t>
            </a:r>
            <a:r>
              <a:rPr lang="en-US" sz="3800" b="1" dirty="0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3800" b="1" dirty="0" err="1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আত্মহত্যা</a:t>
            </a:r>
            <a:r>
              <a:rPr lang="en-US" sz="3800" b="1" dirty="0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</a:t>
            </a:r>
            <a:r>
              <a:rPr lang="en-US" sz="3800" b="1" dirty="0" err="1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করেন</a:t>
            </a:r>
            <a:r>
              <a:rPr lang="en-US" sz="3800" b="1" dirty="0">
                <a:solidFill>
                  <a:schemeClr val="bg2"/>
                </a:solidFill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।</a:t>
            </a:r>
            <a:r>
              <a:rPr lang="en-US" sz="3800" b="1" i="0" dirty="0">
                <a:solidFill>
                  <a:schemeClr val="bg2"/>
                </a:solidFill>
                <a:effectLst/>
                <a:latin typeface="SutonnyOMJ" panose="01010600010101010101" pitchFamily="2" charset="0"/>
                <a:ea typeface="Segoe UI Historic" panose="020B0502040204020203" pitchFamily="34" charset="0"/>
                <a:cs typeface="SutonnyOMJ" panose="01010600010101010101" pitchFamily="2" charset="0"/>
              </a:rPr>
              <a:t> ”</a:t>
            </a:r>
            <a:endParaRPr lang="en-US" sz="3800" b="1" dirty="0">
              <a:solidFill>
                <a:schemeClr val="bg2"/>
              </a:solidFill>
              <a:latin typeface="SutonnyOMJ" panose="01010600010101010101" pitchFamily="2" charset="0"/>
              <a:ea typeface="Segoe UI Historic" panose="020B0502040204020203" pitchFamily="34" charset="0"/>
              <a:cs typeface="SutonnyOMJ" panose="01010600010101010101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FC3BD0-5541-E291-2896-22A334894D5A}"/>
              </a:ext>
            </a:extLst>
          </p:cNvPr>
          <p:cNvSpPr txBox="1"/>
          <p:nvPr/>
        </p:nvSpPr>
        <p:spPr>
          <a:xfrm>
            <a:off x="8429625" y="5066446"/>
            <a:ext cx="4991100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- </a:t>
            </a:r>
            <a:r>
              <a:rPr lang="en-US" sz="2800" b="1" dirty="0" err="1">
                <a:solidFill>
                  <a:schemeClr val="bg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খাদিম</a:t>
            </a:r>
            <a:r>
              <a:rPr lang="en-US" sz="2800" b="1" dirty="0">
                <a:solidFill>
                  <a:schemeClr val="bg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 </a:t>
            </a:r>
            <a:r>
              <a:rPr lang="en-US" sz="2800" b="1" dirty="0" err="1">
                <a:solidFill>
                  <a:schemeClr val="bg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হোসেন</a:t>
            </a:r>
            <a:r>
              <a:rPr lang="en-US" sz="2800" b="1" dirty="0">
                <a:solidFill>
                  <a:schemeClr val="bg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 </a:t>
            </a:r>
            <a:r>
              <a:rPr lang="en-US" sz="2800" b="1" dirty="0" err="1">
                <a:solidFill>
                  <a:schemeClr val="bg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রাজা</a:t>
            </a:r>
            <a:endParaRPr lang="en-US" sz="2800" b="1" dirty="0">
              <a:solidFill>
                <a:schemeClr val="bg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   </a:t>
            </a:r>
            <a:r>
              <a:rPr lang="en-US" sz="2800" dirty="0" err="1">
                <a:solidFill>
                  <a:schemeClr val="bg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পাকিস্তানী</a:t>
            </a:r>
            <a:r>
              <a:rPr lang="en-US" sz="2800" dirty="0">
                <a:solidFill>
                  <a:schemeClr val="bg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জেনারেল</a:t>
            </a:r>
            <a:endParaRPr lang="en-US" sz="2800" dirty="0">
              <a:solidFill>
                <a:schemeClr val="bg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814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1000+ Black And Red Pictures | Download Free Images on Unsplash">
            <a:extLst>
              <a:ext uri="{FF2B5EF4-FFF2-40B4-BE49-F238E27FC236}">
                <a16:creationId xmlns:a16="http://schemas.microsoft.com/office/drawing/2014/main" id="{5A99E44F-D137-C2E0-926A-1DC62AB3F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3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s it possible to include women in the history of 1971? | The Opinion Pages">
            <a:extLst>
              <a:ext uri="{FF2B5EF4-FFF2-40B4-BE49-F238E27FC236}">
                <a16:creationId xmlns:a16="http://schemas.microsoft.com/office/drawing/2014/main" id="{CE958257-3C98-21BC-4145-31AE183AE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47" y="717428"/>
            <a:ext cx="5526574" cy="5502012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7E469F-BD3A-6B0A-F668-D517D3D81897}"/>
              </a:ext>
            </a:extLst>
          </p:cNvPr>
          <p:cNvSpPr txBox="1"/>
          <p:nvPr/>
        </p:nvSpPr>
        <p:spPr>
          <a:xfrm>
            <a:off x="7286063" y="1991598"/>
            <a:ext cx="3276600" cy="2746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000" b="1" dirty="0">
                <a:solidFill>
                  <a:schemeClr val="bg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মুক্তিযোদ্ধা নারী</a:t>
            </a:r>
          </a:p>
        </p:txBody>
      </p:sp>
    </p:spTree>
    <p:extLst>
      <p:ext uri="{BB962C8B-B14F-4D97-AF65-F5344CB8AC3E}">
        <p14:creationId xmlns:p14="http://schemas.microsoft.com/office/powerpoint/2010/main" val="3492156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1000+ Black And Red Pictures | Download Free Images on Unsplash">
            <a:extLst>
              <a:ext uri="{FF2B5EF4-FFF2-40B4-BE49-F238E27FC236}">
                <a16:creationId xmlns:a16="http://schemas.microsoft.com/office/drawing/2014/main" id="{C17411D2-93B2-8D15-D08E-295F6F8C2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3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7E469F-BD3A-6B0A-F668-D517D3D81897}"/>
              </a:ext>
            </a:extLst>
          </p:cNvPr>
          <p:cNvSpPr txBox="1"/>
          <p:nvPr/>
        </p:nvSpPr>
        <p:spPr>
          <a:xfrm>
            <a:off x="1483795" y="1593939"/>
            <a:ext cx="3276600" cy="379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500" b="1" i="0" dirty="0">
                <a:solidFill>
                  <a:schemeClr val="bg2"/>
                </a:solidFill>
                <a:effectLst/>
                <a:latin typeface="SutonnyOMJ" panose="01010600010101010101" pitchFamily="2" charset="0"/>
                <a:cs typeface="SutonnyOMJ" panose="01010600010101010101" pitchFamily="2" charset="0"/>
              </a:rPr>
              <a:t>মুক্তিযোদ্ধা </a:t>
            </a:r>
            <a:r>
              <a:rPr lang="en-US" sz="5500" b="1" i="0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utonnyOMJ" panose="01010600010101010101" pitchFamily="2" charset="0"/>
                <a:cs typeface="SutonnyOMJ" panose="01010600010101010101" pitchFamily="2" charset="0"/>
              </a:rPr>
              <a:t>নাকি</a:t>
            </a:r>
            <a:r>
              <a:rPr lang="en-US" sz="5500" b="1" i="0" dirty="0">
                <a:solidFill>
                  <a:schemeClr val="bg2"/>
                </a:solidFill>
                <a:effectLst/>
                <a:latin typeface="SutonnyOMJ" panose="01010600010101010101" pitchFamily="2" charset="0"/>
                <a:cs typeface="SutonnyOMJ" panose="01010600010101010101" pitchFamily="2" charset="0"/>
              </a:rPr>
              <a:t> </a:t>
            </a:r>
            <a:r>
              <a:rPr lang="en-US" sz="5500" b="1" i="0" dirty="0" err="1">
                <a:solidFill>
                  <a:schemeClr val="bg2"/>
                </a:solidFill>
                <a:effectLst/>
                <a:latin typeface="SutonnyOMJ" panose="01010600010101010101" pitchFamily="2" charset="0"/>
                <a:cs typeface="SutonnyOMJ" panose="01010600010101010101" pitchFamily="2" charset="0"/>
              </a:rPr>
              <a:t>বীরাঙ্গনা</a:t>
            </a:r>
            <a:r>
              <a:rPr lang="en-US" sz="5500" b="1" i="0" dirty="0">
                <a:solidFill>
                  <a:schemeClr val="bg2"/>
                </a:solidFill>
                <a:effectLst/>
                <a:latin typeface="SutonnyOMJ" panose="01010600010101010101" pitchFamily="2" charset="0"/>
                <a:cs typeface="SutonnyOMJ" panose="01010600010101010101" pitchFamily="2" charset="0"/>
              </a:rPr>
              <a:t>?</a:t>
            </a:r>
            <a:endParaRPr lang="en-US" sz="5500" b="1" dirty="0">
              <a:solidFill>
                <a:schemeClr val="bg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FBB7C7-BF2A-F589-AE98-0FD508E00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1120"/>
            <a:ext cx="5343525" cy="657576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009218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1000+ Black And Red Pictures | Download Free Images on Unsplash">
            <a:extLst>
              <a:ext uri="{FF2B5EF4-FFF2-40B4-BE49-F238E27FC236}">
                <a16:creationId xmlns:a16="http://schemas.microsoft.com/office/drawing/2014/main" id="{96D2858F-A99A-BD02-531F-6603C0177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3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7E469F-BD3A-6B0A-F668-D517D3D81897}"/>
              </a:ext>
            </a:extLst>
          </p:cNvPr>
          <p:cNvSpPr txBox="1"/>
          <p:nvPr/>
        </p:nvSpPr>
        <p:spPr>
          <a:xfrm>
            <a:off x="8758237" y="1665227"/>
            <a:ext cx="3276600" cy="379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500" b="1" dirty="0" err="1">
                <a:solidFill>
                  <a:schemeClr val="bg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নির্যাতনের</a:t>
            </a:r>
            <a:r>
              <a:rPr lang="en-US" sz="5500" b="1" dirty="0">
                <a:solidFill>
                  <a:schemeClr val="bg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 </a:t>
            </a:r>
            <a:r>
              <a:rPr lang="en-US" sz="5500" b="1" dirty="0" err="1">
                <a:solidFill>
                  <a:schemeClr val="bg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পরিপন্থী</a:t>
            </a:r>
            <a:endParaRPr lang="en-US" sz="5500" b="1" dirty="0">
              <a:solidFill>
                <a:schemeClr val="bg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5500" b="1" dirty="0" err="1">
                <a:solidFill>
                  <a:schemeClr val="bg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পথ</a:t>
            </a:r>
            <a:endParaRPr lang="en-US" sz="5500" b="1" dirty="0">
              <a:solidFill>
                <a:schemeClr val="bg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</p:txBody>
      </p:sp>
      <p:pic>
        <p:nvPicPr>
          <p:cNvPr id="3074" name="Picture 2" descr="Women, War and Cinema: Construction of Women in the Liberation War Films of  Bangladesh">
            <a:extLst>
              <a:ext uri="{FF2B5EF4-FFF2-40B4-BE49-F238E27FC236}">
                <a16:creationId xmlns:a16="http://schemas.microsoft.com/office/drawing/2014/main" id="{2978ED7E-F055-EBD8-ED21-7B8F325AE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530146"/>
            <a:ext cx="8320087" cy="5797708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77836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</TotalTime>
  <Words>237</Words>
  <Application>Microsoft Office PowerPoint</Application>
  <PresentationFormat>Widescreen</PresentationFormat>
  <Paragraphs>48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Li Liakat Tanjina ANSI V1</vt:lpstr>
      <vt:lpstr>Li Liakat Tanjina Unicode</vt:lpstr>
      <vt:lpstr>SutonnyMJ</vt:lpstr>
      <vt:lpstr>SutonnyOMJ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Udoy Saha</dc:creator>
  <cp:lastModifiedBy>Udoy Saha</cp:lastModifiedBy>
  <cp:revision>26</cp:revision>
  <dcterms:created xsi:type="dcterms:W3CDTF">2022-08-07T12:30:06Z</dcterms:created>
  <dcterms:modified xsi:type="dcterms:W3CDTF">2022-08-09T14:14:09Z</dcterms:modified>
</cp:coreProperties>
</file>